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3" initials="1" lastIdx="1" clrIdx="0">
    <p:extLst>
      <p:ext uri="{19B8F6BF-5375-455C-9EA6-DF929625EA0E}">
        <p15:presenceInfo xmlns:p15="http://schemas.microsoft.com/office/powerpoint/2012/main" userId="1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3624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7F2D8-43B7-4A31-BE08-4D28298750C3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67A74-25FB-4F81-9B9E-170695771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319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67A74-25FB-4F81-9B9E-17069577196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044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67A74-25FB-4F81-9B9E-1706957719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594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67A74-25FB-4F81-9B9E-1706957719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36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1943F7-026A-4311-A572-0315DA54B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1B4C812-F68C-4F33-9756-E048124D9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A077B5C-EAED-48BA-BE92-77EEC395D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8624-1BCB-4D98-9B10-53C536CD710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75D59A9-7F2D-48D2-A36B-9EBA0108F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52B16C7-C924-4227-8D5F-B24168535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94D0-BBDA-4592-859C-5798491B3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21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2E65CA-F7BD-4D93-8F36-D402153CF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0DAFAAB-113A-4EEA-8B09-8042988FA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CD18337-EDA2-48CD-8504-B4092F13D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8624-1BCB-4D98-9B10-53C536CD710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50C56B7-CF1B-43DF-B22F-F47B7E314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784CB20-364C-4FA4-9ED4-19842D07D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94D0-BBDA-4592-859C-5798491B3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11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32218CF-A5F1-4F02-8091-108C4EB983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6A0CA52-E8F2-46CF-A6C7-7ACA59272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763894B-C8E6-40E6-95F8-39BEFD683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8624-1BCB-4D98-9B10-53C536CD710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D3BC57-53D3-4785-B46B-8C32CB4E4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BB03F0D-5B99-41C4-A5B7-7CA46398E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94D0-BBDA-4592-859C-5798491B3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94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5AC8A1-0EFD-4604-9BC0-BC029AB2B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4EBD13B-40B8-4648-B769-08517EEF7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8C8E627-122F-46C6-8A41-F0CFE2BD8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8624-1BCB-4D98-9B10-53C536CD710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EAB10A-5F2D-4FA1-BCED-C49F1A122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3012A2E-DFFF-4910-9676-DE3D7C9B3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94D0-BBDA-4592-859C-5798491B3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22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E465E0-9239-493F-A761-9778D279E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AC73F32-BA03-4D2D-8F17-04B71949F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F49D8E-6BB9-4812-888E-B2C7DC3AA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8624-1BCB-4D98-9B10-53C536CD710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A26A1AE-2863-46BB-A6B6-28BAFFAFB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419EB0-1E0D-454C-AE39-90328AE1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94D0-BBDA-4592-859C-5798491B3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31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8B4420-6DA0-4617-A25C-DBA0A4618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514E250-1E40-47C9-9C28-538C69BE08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C1DA8BB-3BA9-4EE1-A495-2D1FFD0C4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6E9C47-6122-4DF6-8931-107A991ED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8624-1BCB-4D98-9B10-53C536CD710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CFCDA5C-FA9E-4C15-89F2-4F1DB2BFD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0D893E8-E30B-409C-8EAE-1FC497854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94D0-BBDA-4592-859C-5798491B3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57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C06E61-E402-480D-B971-37184DEF9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00FE046-6B42-4D45-98EE-813CE3D69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91B5F46-C5E8-4B32-BDA1-86C1C0348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44ED9BE-BBEA-4C90-A5B1-8A4C27C671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D5C368F-6DBB-4BD2-9ED5-2012AC9E88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968FFF4-51FC-4CBE-9B10-BCB122FC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8624-1BCB-4D98-9B10-53C536CD710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73ADF4A-761B-4762-956F-9B539DD6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E9107D9-DB83-45C5-A2F4-9653EF45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94D0-BBDA-4592-859C-5798491B3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24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F39BCC-E60A-4316-8297-89A369E2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CB1FC46-F8FD-4483-9FF3-949C0DD34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8624-1BCB-4D98-9B10-53C536CD710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09E7E15-49FB-4CD6-ACE3-ED8969C9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711CFDE-8B37-407B-9394-7AECCFF41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94D0-BBDA-4592-859C-5798491B3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3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D79E577-633F-4723-9477-05B277493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8624-1BCB-4D98-9B10-53C536CD710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190357F-A004-4C92-AD1A-01F4E559B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6AED130-0C09-47F7-B014-5B66E7190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94D0-BBDA-4592-859C-5798491B3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60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5214FF-4609-4588-9811-81BEAAB1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DA1B3EA-3870-4B6F-942A-B7B64E380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CECA9A4-66CE-4EAC-88E8-67C74C5FE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B5B184B-C1A8-4C40-ADD2-FC411D05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8624-1BCB-4D98-9B10-53C536CD710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EE2B175-E2DF-44CC-8DCB-3E49B511F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F801821-04A7-4ADE-8B9D-C3C2AFB7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94D0-BBDA-4592-859C-5798491B3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08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A7E099-1581-49A2-A2A9-492C0506C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37BC2B1-7F7F-4888-9FAE-AB1935AA0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6798992-A6F8-457E-8660-F3614D9F6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D7C96A2-22D6-4E88-8038-F1B985F7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8624-1BCB-4D98-9B10-53C536CD710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B3A3486-29DF-469E-96D0-2385B63AD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F677C88-E782-476E-8958-C5BCB733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94D0-BBDA-4592-859C-5798491B3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46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68635B-5349-424C-83F5-698894B77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8280D39-4070-4501-8B1D-1B68F4D09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B9CBF45-A102-4767-B296-4AAE10E64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C8624-1BCB-4D98-9B10-53C536CD710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A37EC98-BD92-4996-981B-ED2CE07BB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D90C5F2-51D5-4D4D-9957-3991C85CA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994D0-BBDA-4592-859C-5798491B3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4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942A08-6A50-421B-8948-B2C13138EE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9DA548C-05D3-4297-A215-8C89E2BB57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232034" y="-578882"/>
            <a:ext cx="10959966" cy="7508795"/>
            <a:chOff x="690750" y="0"/>
            <a:chExt cx="10959966" cy="7508795"/>
          </a:xfrm>
        </p:grpSpPr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AC2D4F35-4E04-4840-9CD8-1F6B4E42C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4" b="936"/>
            <a:stretch/>
          </p:blipFill>
          <p:spPr>
            <a:xfrm>
              <a:off x="690750" y="673794"/>
              <a:ext cx="10959966" cy="683500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/>
            <a:srcRect l="27406" t="40188" r="54693" b="48009"/>
            <a:stretch/>
          </p:blipFill>
          <p:spPr>
            <a:xfrm>
              <a:off x="8919791" y="849563"/>
              <a:ext cx="2490292" cy="923595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9040483" y="0"/>
              <a:ext cx="560717" cy="2760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0" y="1495014"/>
            <a:ext cx="12192000" cy="497923"/>
          </a:xfrm>
          <a:prstGeom prst="rect">
            <a:avLst/>
          </a:prstGeom>
          <a:solidFill>
            <a:srgbClr val="E43624"/>
          </a:solidFill>
          <a:ln>
            <a:solidFill>
              <a:srgbClr val="E436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58683" y="445335"/>
            <a:ext cx="7871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 </a:t>
            </a:r>
            <a:r>
              <a:rPr lang="ru-RU" sz="3200" b="1" dirty="0" smtClean="0"/>
              <a:t>Языковое </a:t>
            </a:r>
            <a:r>
              <a:rPr lang="ru-RU" sz="3200" b="1" dirty="0"/>
              <a:t>пространство </a:t>
            </a:r>
            <a:r>
              <a:rPr lang="ru-RU" sz="3200" b="1" dirty="0" smtClean="0"/>
              <a:t>«</a:t>
            </a:r>
            <a:r>
              <a:rPr lang="en-US" sz="3200" b="1" dirty="0" smtClean="0"/>
              <a:t>English Market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3536" y="2254547"/>
            <a:ext cx="29302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2"/>
                </a:solidFill>
              </a:rPr>
              <a:t>Основатель</a:t>
            </a:r>
            <a:endParaRPr lang="ru-RU" sz="2800" b="1" dirty="0">
              <a:ln/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772" y="2777767"/>
            <a:ext cx="3344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/>
              <a:t>Арзуньян</a:t>
            </a:r>
            <a:r>
              <a:rPr lang="ru-RU" b="1" dirty="0"/>
              <a:t> Артем Леопольдович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 l="33253" t="18997" r="41858" b="14218"/>
          <a:stretch/>
        </p:blipFill>
        <p:spPr>
          <a:xfrm>
            <a:off x="770264" y="3175516"/>
            <a:ext cx="2356768" cy="355714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518768" y="2274267"/>
            <a:ext cx="50080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>
                <a:ln/>
                <a:solidFill>
                  <a:schemeClr val="accent2"/>
                </a:solidFill>
              </a:rPr>
              <a:t>Описание компании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57845" y="2933538"/>
            <a:ext cx="63721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Я заядлый </a:t>
            </a:r>
            <a:r>
              <a:rPr lang="ru-RU" dirty="0" smtClean="0"/>
              <a:t>путешественник </a:t>
            </a:r>
            <a:r>
              <a:rPr lang="ru-RU" dirty="0"/>
              <a:t>и несколько лет учился и жил в разных уголках нашей планеты, чтобы вернуться в Тулу и начать своё дело, а именно преподавать язык не только посредством учебников, но и с помощью </a:t>
            </a:r>
            <a:r>
              <a:rPr lang="ru-RU" dirty="0" err="1"/>
              <a:t>вдохновления</a:t>
            </a:r>
            <a:r>
              <a:rPr lang="ru-RU" dirty="0"/>
              <a:t> своих студентов собственным опытом и знаниями, которые я собирал по всему миру.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39885" y="5032898"/>
            <a:ext cx="50080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2"/>
                </a:solidFill>
              </a:rPr>
              <a:t>Социальная миссия</a:t>
            </a:r>
            <a:endParaRPr lang="ru-RU" sz="2800" b="1" dirty="0">
              <a:ln/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3559" y="5556118"/>
            <a:ext cx="734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Предоставление качественных и доступных услуг в сфере </a:t>
            </a:r>
            <a:r>
              <a:rPr lang="ru-RU" dirty="0" smtClean="0"/>
              <a:t>обучения иностранным языкам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/>
          <a:srcRect l="38761" t="34808" r="37744" b="23658"/>
          <a:stretch/>
        </p:blipFill>
        <p:spPr>
          <a:xfrm>
            <a:off x="282446" y="241680"/>
            <a:ext cx="1150679" cy="114417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495976" y="1065766"/>
            <a:ext cx="1633794" cy="172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6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942A08-6A50-421B-8948-B2C13138EE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9DA548C-05D3-4297-A215-8C89E2BB57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232034" y="-578882"/>
            <a:ext cx="10959966" cy="7508795"/>
            <a:chOff x="690750" y="0"/>
            <a:chExt cx="10959966" cy="7508795"/>
          </a:xfrm>
        </p:grpSpPr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AC2D4F35-4E04-4840-9CD8-1F6B4E42C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4" b="936"/>
            <a:stretch/>
          </p:blipFill>
          <p:spPr>
            <a:xfrm>
              <a:off x="690750" y="673794"/>
              <a:ext cx="10959966" cy="683500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/>
            <a:srcRect l="27406" t="40188" r="54693" b="48009"/>
            <a:stretch/>
          </p:blipFill>
          <p:spPr>
            <a:xfrm>
              <a:off x="8919791" y="849563"/>
              <a:ext cx="2490292" cy="923595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9040483" y="0"/>
              <a:ext cx="560717" cy="2760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0" y="1495014"/>
            <a:ext cx="12192000" cy="497923"/>
          </a:xfrm>
          <a:prstGeom prst="rect">
            <a:avLst/>
          </a:prstGeom>
          <a:solidFill>
            <a:srgbClr val="E4362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0260" y="487047"/>
            <a:ext cx="7871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 </a:t>
            </a:r>
            <a:r>
              <a:rPr lang="ru-RU" sz="3200" b="1" dirty="0" smtClean="0"/>
              <a:t>Языковое </a:t>
            </a:r>
            <a:r>
              <a:rPr lang="ru-RU" sz="3200" b="1" dirty="0"/>
              <a:t>пространство </a:t>
            </a:r>
            <a:r>
              <a:rPr lang="ru-RU" sz="3200" b="1" dirty="0" smtClean="0"/>
              <a:t>«</a:t>
            </a:r>
            <a:r>
              <a:rPr lang="en-US" sz="3200" b="1" dirty="0" smtClean="0"/>
              <a:t>English Market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7785" y="2224985"/>
            <a:ext cx="29302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2"/>
                </a:solidFill>
              </a:rPr>
              <a:t>Клиент</a:t>
            </a:r>
            <a:endParaRPr lang="ru-RU" sz="2800" b="1" dirty="0">
              <a:ln/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2034" y="2716651"/>
            <a:ext cx="2505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Дети от 4 лет, взрослые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38761" t="34808" r="37744" b="23658"/>
          <a:stretch/>
        </p:blipFill>
        <p:spPr>
          <a:xfrm>
            <a:off x="282446" y="241680"/>
            <a:ext cx="1150679" cy="114417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421926" y="2293675"/>
            <a:ext cx="500807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2"/>
                </a:solidFill>
              </a:rPr>
              <a:t>Наши конкурентные преимущества</a:t>
            </a:r>
            <a:endParaRPr lang="ru-RU" sz="2800" b="1" dirty="0">
              <a:ln/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86303" y="3560504"/>
            <a:ext cx="60650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Поддержка студентов в мессенджерах </a:t>
            </a:r>
            <a:r>
              <a:rPr lang="ru-RU" sz="2000" dirty="0" smtClean="0"/>
              <a:t>24/7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Знание </a:t>
            </a:r>
            <a:r>
              <a:rPr lang="ru-RU" sz="2000" dirty="0"/>
              <a:t>языка на уровне </a:t>
            </a:r>
            <a:r>
              <a:rPr lang="ru-RU" sz="2000" dirty="0" smtClean="0"/>
              <a:t>носителя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Общение </a:t>
            </a:r>
            <a:r>
              <a:rPr lang="ru-RU" sz="2000" dirty="0"/>
              <a:t>со студентами на уроках и вне исключительно на английском </a:t>
            </a:r>
            <a:r>
              <a:rPr lang="ru-RU" sz="2000" dirty="0" smtClean="0"/>
              <a:t>языке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Опыт </a:t>
            </a:r>
            <a:r>
              <a:rPr lang="ru-RU" sz="2000" dirty="0"/>
              <a:t>преподавания в школах, компаниях и университете в Китае </a:t>
            </a:r>
            <a:endParaRPr lang="ru-RU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Знаток </a:t>
            </a:r>
            <a:r>
              <a:rPr lang="ru-RU" sz="2000" dirty="0"/>
              <a:t>программ </a:t>
            </a:r>
            <a:r>
              <a:rPr lang="ru-RU" sz="2000" dirty="0" err="1"/>
              <a:t>Work&amp;Travel</a:t>
            </a:r>
            <a:r>
              <a:rPr lang="ru-RU" sz="2000" dirty="0"/>
              <a:t> USA, </a:t>
            </a:r>
            <a:r>
              <a:rPr lang="ru-RU" sz="2000" dirty="0" err="1"/>
              <a:t>Work&amp;Travel</a:t>
            </a:r>
            <a:r>
              <a:rPr lang="ru-RU" sz="2000" dirty="0"/>
              <a:t> </a:t>
            </a:r>
            <a:r>
              <a:rPr lang="ru-RU" sz="2000" dirty="0" err="1"/>
              <a:t>France</a:t>
            </a:r>
            <a:r>
              <a:rPr lang="ru-RU" sz="2000" dirty="0"/>
              <a:t>, программа </a:t>
            </a:r>
            <a:r>
              <a:rPr lang="ru-RU" sz="2000" dirty="0" err="1"/>
              <a:t>AuPair</a:t>
            </a:r>
            <a:endParaRPr lang="ru-RU" sz="2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/>
          <a:srcRect l="22168" t="19115" r="21482" b="13864"/>
          <a:stretch/>
        </p:blipFill>
        <p:spPr>
          <a:xfrm>
            <a:off x="480006" y="3345455"/>
            <a:ext cx="4790581" cy="320500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495976" y="1065766"/>
            <a:ext cx="1633794" cy="172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8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942A08-6A50-421B-8948-B2C13138EE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9DA548C-05D3-4297-A215-8C89E2BB57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200114" y="-562751"/>
            <a:ext cx="10959966" cy="7508795"/>
            <a:chOff x="690750" y="0"/>
            <a:chExt cx="10959966" cy="7508795"/>
          </a:xfrm>
        </p:grpSpPr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AC2D4F35-4E04-4840-9CD8-1F6B4E42C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4" b="936"/>
            <a:stretch/>
          </p:blipFill>
          <p:spPr>
            <a:xfrm>
              <a:off x="690750" y="673794"/>
              <a:ext cx="10959966" cy="683500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/>
            <a:srcRect l="27406" t="40188" r="54693" b="48009"/>
            <a:stretch/>
          </p:blipFill>
          <p:spPr>
            <a:xfrm>
              <a:off x="8919791" y="849563"/>
              <a:ext cx="2490292" cy="923595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9040483" y="0"/>
              <a:ext cx="560717" cy="2760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0" y="1495014"/>
            <a:ext cx="12192000" cy="497923"/>
          </a:xfrm>
          <a:prstGeom prst="rect">
            <a:avLst/>
          </a:prstGeom>
          <a:solidFill>
            <a:srgbClr val="E4362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0260" y="487047"/>
            <a:ext cx="7871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 </a:t>
            </a:r>
            <a:r>
              <a:rPr lang="ru-RU" sz="3200" b="1" dirty="0" smtClean="0"/>
              <a:t>Языковое </a:t>
            </a:r>
            <a:r>
              <a:rPr lang="ru-RU" sz="3200" b="1" dirty="0"/>
              <a:t>пространство </a:t>
            </a:r>
            <a:r>
              <a:rPr lang="ru-RU" sz="3200" b="1" dirty="0" smtClean="0"/>
              <a:t>«</a:t>
            </a:r>
            <a:r>
              <a:rPr lang="en-US" sz="3200" b="1" dirty="0" smtClean="0"/>
              <a:t>English Market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96935" y="2150296"/>
            <a:ext cx="40549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2"/>
                </a:solidFill>
              </a:rPr>
              <a:t>Наш учебный класс  </a:t>
            </a:r>
            <a:endParaRPr lang="ru-RU" sz="2800" b="1" dirty="0">
              <a:ln/>
              <a:solidFill>
                <a:schemeClr val="accent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6555" y="2150296"/>
            <a:ext cx="50080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2"/>
                </a:solidFill>
              </a:rPr>
              <a:t>Наши занятия</a:t>
            </a:r>
            <a:endParaRPr lang="ru-RU" sz="2800" b="1" dirty="0">
              <a:ln/>
              <a:solidFill>
                <a:schemeClr val="accent2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38761" t="34808" r="37744" b="23658"/>
          <a:stretch/>
        </p:blipFill>
        <p:spPr>
          <a:xfrm>
            <a:off x="282446" y="241680"/>
            <a:ext cx="1150679" cy="11441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/>
          <a:srcRect l="23628" t="21357" r="23938" b="15988"/>
          <a:stretch/>
        </p:blipFill>
        <p:spPr>
          <a:xfrm>
            <a:off x="152822" y="2728376"/>
            <a:ext cx="5943178" cy="39947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/>
          <a:srcRect l="23561" t="21281" r="24138" b="16654"/>
          <a:stretch/>
        </p:blipFill>
        <p:spPr>
          <a:xfrm>
            <a:off x="6175597" y="2714824"/>
            <a:ext cx="5984483" cy="399471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9495976" y="1065766"/>
            <a:ext cx="1633794" cy="172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58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васова_штатное расписание.potx" id="{1F3205F7-D1A3-490E-900C-03356A220FA7}" vid="{43011D8C-486C-4DAE-8A31-B6474842AF7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Займы</Template>
  <TotalTime>67</TotalTime>
  <Words>150</Words>
  <Application>Microsoft Office PowerPoint</Application>
  <PresentationFormat>Широкоэкранный</PresentationFormat>
  <Paragraphs>22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</cp:revision>
  <dcterms:created xsi:type="dcterms:W3CDTF">2020-05-22T11:28:42Z</dcterms:created>
  <dcterms:modified xsi:type="dcterms:W3CDTF">2020-05-25T17:19:52Z</dcterms:modified>
</cp:coreProperties>
</file>