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59" r:id="rId5"/>
    <p:sldId id="266" r:id="rId6"/>
    <p:sldId id="268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B623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B623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B623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486473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71304" y="301815"/>
            <a:ext cx="2520695" cy="5136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4826508"/>
            <a:ext cx="12192000" cy="45720"/>
          </a:xfrm>
          <a:custGeom>
            <a:avLst/>
            <a:gdLst/>
            <a:ahLst/>
            <a:cxnLst/>
            <a:rect l="l" t="t" r="r" b="b"/>
            <a:pathLst>
              <a:path w="12192000" h="45720">
                <a:moveTo>
                  <a:pt x="12192000" y="0"/>
                </a:moveTo>
                <a:lnTo>
                  <a:pt x="0" y="0"/>
                </a:lnTo>
                <a:lnTo>
                  <a:pt x="0" y="45720"/>
                </a:lnTo>
                <a:lnTo>
                  <a:pt x="12192000" y="45720"/>
                </a:lnTo>
                <a:lnTo>
                  <a:pt x="12192000" y="0"/>
                </a:lnTo>
                <a:close/>
              </a:path>
            </a:pathLst>
          </a:custGeom>
          <a:solidFill>
            <a:srgbClr val="248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1304" y="932688"/>
            <a:ext cx="2520695" cy="5440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57224"/>
            <a:ext cx="37026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B623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583" y="1441830"/>
            <a:ext cx="11190833" cy="282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jp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tanivskayaJV@YuV@Tula.rshb.ru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585" y="4948885"/>
            <a:ext cx="11443615" cy="1563248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sz="3600" spc="60" dirty="0">
                <a:solidFill>
                  <a:srgbClr val="1B6230"/>
                </a:solidFill>
                <a:latin typeface="Century Gothic"/>
                <a:cs typeface="Century Gothic"/>
              </a:rPr>
              <a:t>Маркетплейс</a:t>
            </a:r>
            <a:r>
              <a:rPr sz="3600" spc="-40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spc="145" dirty="0">
                <a:solidFill>
                  <a:srgbClr val="1B6230"/>
                </a:solidFill>
                <a:latin typeface="Century Gothic"/>
                <a:cs typeface="Century Gothic"/>
              </a:rPr>
              <a:t>сельскохозяйственных</a:t>
            </a:r>
            <a:r>
              <a:rPr sz="3600" spc="-80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spc="120" dirty="0">
                <a:solidFill>
                  <a:srgbClr val="1B6230"/>
                </a:solidFill>
                <a:latin typeface="Century Gothic"/>
                <a:cs typeface="Century Gothic"/>
              </a:rPr>
              <a:t>товаров </a:t>
            </a:r>
            <a:r>
              <a:rPr sz="3600" spc="-985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spc="254" dirty="0">
                <a:solidFill>
                  <a:srgbClr val="1B6230"/>
                </a:solidFill>
                <a:latin typeface="Century Gothic"/>
                <a:cs typeface="Century Gothic"/>
              </a:rPr>
              <a:t>и</a:t>
            </a:r>
            <a:r>
              <a:rPr sz="3600" spc="-70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spc="-145" dirty="0">
                <a:solidFill>
                  <a:srgbClr val="1B6230"/>
                </a:solidFill>
                <a:latin typeface="Century Gothic"/>
                <a:cs typeface="Century Gothic"/>
              </a:rPr>
              <a:t>фермерской</a:t>
            </a:r>
            <a:r>
              <a:rPr sz="3600" spc="-55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spc="150" dirty="0">
                <a:solidFill>
                  <a:srgbClr val="1B6230"/>
                </a:solidFill>
                <a:latin typeface="Century Gothic"/>
                <a:cs typeface="Century Gothic"/>
              </a:rPr>
              <a:t>продукции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ts val="3829"/>
              </a:lnSpc>
            </a:pPr>
            <a:r>
              <a:rPr sz="3600" spc="500" dirty="0">
                <a:solidFill>
                  <a:srgbClr val="1B6230"/>
                </a:solidFill>
                <a:latin typeface="Century Gothic"/>
                <a:cs typeface="Century Gothic"/>
              </a:rPr>
              <a:t>в</a:t>
            </a:r>
            <a:r>
              <a:rPr sz="3600" spc="-65" dirty="0">
                <a:solidFill>
                  <a:srgbClr val="1B6230"/>
                </a:solidFill>
                <a:latin typeface="Century Gothic"/>
                <a:cs typeface="Century Gothic"/>
              </a:rPr>
              <a:t> экосистеме</a:t>
            </a:r>
            <a:r>
              <a:rPr sz="3600" spc="-60" dirty="0">
                <a:solidFill>
                  <a:srgbClr val="1B6230"/>
                </a:solidFill>
                <a:latin typeface="Century Gothic"/>
                <a:cs typeface="Century Gothic"/>
              </a:rPr>
              <a:t> </a:t>
            </a:r>
            <a:r>
              <a:rPr sz="3600" b="1" spc="490" dirty="0" smtClean="0">
                <a:solidFill>
                  <a:srgbClr val="1B6230"/>
                </a:solidFill>
                <a:latin typeface="Calibri"/>
                <a:cs typeface="Calibri"/>
              </a:rPr>
              <a:t>Своё.Фермерство</a:t>
            </a:r>
            <a:r>
              <a:rPr lang="ru-RU" sz="3600" b="1" spc="490" dirty="0" smtClean="0">
                <a:solidFill>
                  <a:srgbClr val="1B6230"/>
                </a:solidFill>
                <a:latin typeface="Calibri"/>
                <a:cs typeface="Calibri"/>
              </a:rPr>
              <a:t> Свое. Родное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5204459"/>
            <a:ext cx="10788650" cy="972819"/>
          </a:xfrm>
          <a:custGeom>
            <a:avLst/>
            <a:gdLst/>
            <a:ahLst/>
            <a:cxnLst/>
            <a:rect l="l" t="t" r="r" b="b"/>
            <a:pathLst>
              <a:path w="10788650" h="972820">
                <a:moveTo>
                  <a:pt x="0" y="411365"/>
                </a:moveTo>
                <a:lnTo>
                  <a:pt x="2767" y="363387"/>
                </a:lnTo>
                <a:lnTo>
                  <a:pt x="10864" y="317035"/>
                </a:lnTo>
                <a:lnTo>
                  <a:pt x="23982" y="272619"/>
                </a:lnTo>
                <a:lnTo>
                  <a:pt x="41811" y="230446"/>
                </a:lnTo>
                <a:lnTo>
                  <a:pt x="64044" y="190826"/>
                </a:lnTo>
                <a:lnTo>
                  <a:pt x="90372" y="154067"/>
                </a:lnTo>
                <a:lnTo>
                  <a:pt x="120486" y="120476"/>
                </a:lnTo>
                <a:lnTo>
                  <a:pt x="154077" y="90364"/>
                </a:lnTo>
                <a:lnTo>
                  <a:pt x="190837" y="64038"/>
                </a:lnTo>
                <a:lnTo>
                  <a:pt x="230457" y="41807"/>
                </a:lnTo>
                <a:lnTo>
                  <a:pt x="272629" y="23979"/>
                </a:lnTo>
                <a:lnTo>
                  <a:pt x="317043" y="10863"/>
                </a:lnTo>
                <a:lnTo>
                  <a:pt x="363391" y="2767"/>
                </a:lnTo>
                <a:lnTo>
                  <a:pt x="411365" y="0"/>
                </a:lnTo>
                <a:lnTo>
                  <a:pt x="10377043" y="0"/>
                </a:lnTo>
                <a:lnTo>
                  <a:pt x="10425018" y="2767"/>
                </a:lnTo>
                <a:lnTo>
                  <a:pt x="10471368" y="10863"/>
                </a:lnTo>
                <a:lnTo>
                  <a:pt x="10515782" y="23979"/>
                </a:lnTo>
                <a:lnTo>
                  <a:pt x="10557953" y="41807"/>
                </a:lnTo>
                <a:lnTo>
                  <a:pt x="10597572" y="64038"/>
                </a:lnTo>
                <a:lnTo>
                  <a:pt x="10634331" y="90364"/>
                </a:lnTo>
                <a:lnTo>
                  <a:pt x="10667920" y="120476"/>
                </a:lnTo>
                <a:lnTo>
                  <a:pt x="10698032" y="154067"/>
                </a:lnTo>
                <a:lnTo>
                  <a:pt x="10724357" y="190826"/>
                </a:lnTo>
                <a:lnTo>
                  <a:pt x="10746588" y="230446"/>
                </a:lnTo>
                <a:lnTo>
                  <a:pt x="10764416" y="272619"/>
                </a:lnTo>
                <a:lnTo>
                  <a:pt x="10777532" y="317035"/>
                </a:lnTo>
                <a:lnTo>
                  <a:pt x="10785628" y="363387"/>
                </a:lnTo>
                <a:lnTo>
                  <a:pt x="10788396" y="411365"/>
                </a:lnTo>
                <a:lnTo>
                  <a:pt x="10788396" y="560946"/>
                </a:lnTo>
                <a:lnTo>
                  <a:pt x="10785628" y="608920"/>
                </a:lnTo>
                <a:lnTo>
                  <a:pt x="10777532" y="655268"/>
                </a:lnTo>
                <a:lnTo>
                  <a:pt x="10764416" y="699682"/>
                </a:lnTo>
                <a:lnTo>
                  <a:pt x="10746588" y="741854"/>
                </a:lnTo>
                <a:lnTo>
                  <a:pt x="10724357" y="781474"/>
                </a:lnTo>
                <a:lnTo>
                  <a:pt x="10698032" y="818234"/>
                </a:lnTo>
                <a:lnTo>
                  <a:pt x="10667920" y="851825"/>
                </a:lnTo>
                <a:lnTo>
                  <a:pt x="10634331" y="881939"/>
                </a:lnTo>
                <a:lnTo>
                  <a:pt x="10597572" y="908267"/>
                </a:lnTo>
                <a:lnTo>
                  <a:pt x="10557953" y="930500"/>
                </a:lnTo>
                <a:lnTo>
                  <a:pt x="10515782" y="948329"/>
                </a:lnTo>
                <a:lnTo>
                  <a:pt x="10471368" y="961447"/>
                </a:lnTo>
                <a:lnTo>
                  <a:pt x="10425018" y="969544"/>
                </a:lnTo>
                <a:lnTo>
                  <a:pt x="10377043" y="972311"/>
                </a:lnTo>
                <a:lnTo>
                  <a:pt x="411365" y="972311"/>
                </a:lnTo>
                <a:lnTo>
                  <a:pt x="363391" y="969544"/>
                </a:lnTo>
                <a:lnTo>
                  <a:pt x="317043" y="961447"/>
                </a:lnTo>
                <a:lnTo>
                  <a:pt x="272629" y="948329"/>
                </a:lnTo>
                <a:lnTo>
                  <a:pt x="230457" y="930500"/>
                </a:lnTo>
                <a:lnTo>
                  <a:pt x="190837" y="908267"/>
                </a:lnTo>
                <a:lnTo>
                  <a:pt x="154077" y="881939"/>
                </a:lnTo>
                <a:lnTo>
                  <a:pt x="120486" y="851825"/>
                </a:lnTo>
                <a:lnTo>
                  <a:pt x="90372" y="818234"/>
                </a:lnTo>
                <a:lnTo>
                  <a:pt x="64044" y="781474"/>
                </a:lnTo>
                <a:lnTo>
                  <a:pt x="41811" y="741854"/>
                </a:lnTo>
                <a:lnTo>
                  <a:pt x="23982" y="699682"/>
                </a:lnTo>
                <a:lnTo>
                  <a:pt x="10864" y="655268"/>
                </a:lnTo>
                <a:lnTo>
                  <a:pt x="2767" y="608920"/>
                </a:lnTo>
                <a:lnTo>
                  <a:pt x="0" y="560946"/>
                </a:lnTo>
                <a:lnTo>
                  <a:pt x="0" y="411365"/>
                </a:lnTo>
                <a:close/>
              </a:path>
            </a:pathLst>
          </a:custGeom>
          <a:ln w="12192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57224"/>
            <a:ext cx="6489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345" dirty="0"/>
              <a:t>Что</a:t>
            </a:r>
            <a:r>
              <a:rPr spc="-90" dirty="0"/>
              <a:t> </a:t>
            </a:r>
            <a:r>
              <a:rPr spc="10" dirty="0"/>
              <a:t>такое</a:t>
            </a:r>
            <a:r>
              <a:rPr spc="-75" dirty="0"/>
              <a:t> </a:t>
            </a:r>
            <a:r>
              <a:rPr spc="10" dirty="0"/>
              <a:t>маркетплейс?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29055" y="1482852"/>
            <a:ext cx="10797540" cy="2124710"/>
            <a:chOff x="829055" y="1482852"/>
            <a:chExt cx="10797540" cy="2124710"/>
          </a:xfrm>
        </p:grpSpPr>
        <p:sp>
          <p:nvSpPr>
            <p:cNvPr id="5" name="object 5"/>
            <p:cNvSpPr/>
            <p:nvPr/>
          </p:nvSpPr>
          <p:spPr>
            <a:xfrm>
              <a:off x="838961" y="1776222"/>
              <a:ext cx="10777855" cy="1821180"/>
            </a:xfrm>
            <a:custGeom>
              <a:avLst/>
              <a:gdLst/>
              <a:ahLst/>
              <a:cxnLst/>
              <a:rect l="l" t="t" r="r" b="b"/>
              <a:pathLst>
                <a:path w="10777855" h="1821179">
                  <a:moveTo>
                    <a:pt x="0" y="0"/>
                  </a:moveTo>
                  <a:lnTo>
                    <a:pt x="10380598" y="0"/>
                  </a:lnTo>
                  <a:lnTo>
                    <a:pt x="10426912" y="2671"/>
                  </a:lnTo>
                  <a:lnTo>
                    <a:pt x="10471657" y="10488"/>
                  </a:lnTo>
                  <a:lnTo>
                    <a:pt x="10514534" y="23151"/>
                  </a:lnTo>
                  <a:lnTo>
                    <a:pt x="10555246" y="40364"/>
                  </a:lnTo>
                  <a:lnTo>
                    <a:pt x="10593495" y="61828"/>
                  </a:lnTo>
                  <a:lnTo>
                    <a:pt x="10628983" y="87244"/>
                  </a:lnTo>
                  <a:lnTo>
                    <a:pt x="10661411" y="116316"/>
                  </a:lnTo>
                  <a:lnTo>
                    <a:pt x="10690483" y="148744"/>
                  </a:lnTo>
                  <a:lnTo>
                    <a:pt x="10715899" y="184232"/>
                  </a:lnTo>
                  <a:lnTo>
                    <a:pt x="10737363" y="222481"/>
                  </a:lnTo>
                  <a:lnTo>
                    <a:pt x="10754576" y="263193"/>
                  </a:lnTo>
                  <a:lnTo>
                    <a:pt x="10767239" y="306070"/>
                  </a:lnTo>
                  <a:lnTo>
                    <a:pt x="10775056" y="350815"/>
                  </a:lnTo>
                  <a:lnTo>
                    <a:pt x="10777728" y="397128"/>
                  </a:lnTo>
                  <a:lnTo>
                    <a:pt x="10777728" y="1821179"/>
                  </a:lnTo>
                  <a:lnTo>
                    <a:pt x="397090" y="1821179"/>
                  </a:lnTo>
                  <a:lnTo>
                    <a:pt x="350782" y="1818508"/>
                  </a:lnTo>
                  <a:lnTo>
                    <a:pt x="306042" y="1810691"/>
                  </a:lnTo>
                  <a:lnTo>
                    <a:pt x="263169" y="1798028"/>
                  </a:lnTo>
                  <a:lnTo>
                    <a:pt x="222461" y="1780815"/>
                  </a:lnTo>
                  <a:lnTo>
                    <a:pt x="184216" y="1759351"/>
                  </a:lnTo>
                  <a:lnTo>
                    <a:pt x="148732" y="1733935"/>
                  </a:lnTo>
                  <a:lnTo>
                    <a:pt x="116306" y="1704863"/>
                  </a:lnTo>
                  <a:lnTo>
                    <a:pt x="87237" y="1672435"/>
                  </a:lnTo>
                  <a:lnTo>
                    <a:pt x="61823" y="1636947"/>
                  </a:lnTo>
                  <a:lnTo>
                    <a:pt x="40361" y="1598698"/>
                  </a:lnTo>
                  <a:lnTo>
                    <a:pt x="23150" y="1557986"/>
                  </a:lnTo>
                  <a:lnTo>
                    <a:pt x="10487" y="1515109"/>
                  </a:lnTo>
                  <a:lnTo>
                    <a:pt x="2671" y="1470364"/>
                  </a:lnTo>
                  <a:lnTo>
                    <a:pt x="0" y="1424051"/>
                  </a:lnTo>
                  <a:lnTo>
                    <a:pt x="0" y="0"/>
                  </a:lnTo>
                  <a:close/>
                </a:path>
              </a:pathLst>
            </a:custGeom>
            <a:ln w="19812">
              <a:solidFill>
                <a:srgbClr val="248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7343" y="1482852"/>
              <a:ext cx="2402205" cy="523240"/>
            </a:xfrm>
            <a:custGeom>
              <a:avLst/>
              <a:gdLst/>
              <a:ahLst/>
              <a:cxnLst/>
              <a:rect l="l" t="t" r="r" b="b"/>
              <a:pathLst>
                <a:path w="2402205" h="523239">
                  <a:moveTo>
                    <a:pt x="2401824" y="0"/>
                  </a:moveTo>
                  <a:lnTo>
                    <a:pt x="0" y="0"/>
                  </a:lnTo>
                  <a:lnTo>
                    <a:pt x="0" y="522732"/>
                  </a:lnTo>
                  <a:lnTo>
                    <a:pt x="2401824" y="522732"/>
                  </a:lnTo>
                  <a:lnTo>
                    <a:pt x="24018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26693" y="1339363"/>
            <a:ext cx="10210165" cy="466407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800" b="1" spc="-10" dirty="0">
                <a:solidFill>
                  <a:srgbClr val="1B6230"/>
                </a:solidFill>
                <a:latin typeface="Calibri"/>
                <a:cs typeface="Calibri"/>
              </a:rPr>
              <a:t>Маркетплейс</a:t>
            </a:r>
            <a:endParaRPr sz="2800">
              <a:latin typeface="Calibri"/>
              <a:cs typeface="Calibri"/>
            </a:endParaRPr>
          </a:p>
          <a:p>
            <a:pPr marL="219710" marR="5080">
              <a:lnSpc>
                <a:spcPct val="70000"/>
              </a:lnSpc>
              <a:spcBef>
                <a:spcPts val="1925"/>
              </a:spcBef>
            </a:pP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Это</a:t>
            </a:r>
            <a:r>
              <a:rPr sz="24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готовая</a:t>
            </a:r>
            <a:r>
              <a:rPr sz="24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витрина.</a:t>
            </a:r>
            <a:r>
              <a:rPr sz="240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Наверняка,</a:t>
            </a:r>
            <a:r>
              <a:rPr sz="24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вы слышали</a:t>
            </a:r>
            <a:r>
              <a:rPr sz="24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про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ozon,</a:t>
            </a:r>
            <a:r>
              <a:rPr sz="24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beru,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yandex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market? </a:t>
            </a:r>
            <a:r>
              <a:rPr sz="2400" spc="-5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Всё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это</a:t>
            </a:r>
            <a:r>
              <a:rPr sz="24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маркетплейсы</a:t>
            </a:r>
            <a:r>
              <a:rPr sz="2400" spc="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–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площадки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интернет торговли</a:t>
            </a:r>
            <a:r>
              <a:rPr sz="24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товарами.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Рост </a:t>
            </a:r>
            <a:r>
              <a:rPr sz="24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маркетплейсов</a:t>
            </a:r>
            <a:r>
              <a:rPr sz="24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за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период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самоизоляции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 бьёт</a:t>
            </a:r>
            <a:r>
              <a:rPr sz="24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все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рекорды.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По оценке</a:t>
            </a:r>
            <a:endParaRPr sz="2400">
              <a:latin typeface="Calibri"/>
              <a:cs typeface="Calibri"/>
            </a:endParaRPr>
          </a:p>
          <a:p>
            <a:pPr marL="219710">
              <a:lnSpc>
                <a:spcPts val="2030"/>
              </a:lnSpc>
            </a:pP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специалистов,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 потребители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 дальше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будут</a:t>
            </a:r>
            <a:r>
              <a:rPr sz="2400" spc="-3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покупать</a:t>
            </a:r>
            <a:r>
              <a:rPr sz="2400" spc="-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онлайне.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Calibri"/>
              <a:cs typeface="Calibri"/>
            </a:endParaRPr>
          </a:p>
          <a:p>
            <a:pPr marL="219710">
              <a:lnSpc>
                <a:spcPts val="2455"/>
              </a:lnSpc>
            </a:pP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рамках</a:t>
            </a:r>
            <a:r>
              <a:rPr sz="24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экосистемы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Своё.Фермерство</a:t>
            </a:r>
            <a:r>
              <a:rPr sz="24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реализован</a:t>
            </a:r>
            <a:r>
              <a:rPr sz="24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первый</a:t>
            </a:r>
            <a:r>
              <a:rPr sz="24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маркетплейс</a:t>
            </a:r>
            <a:endParaRPr sz="2400">
              <a:latin typeface="Calibri"/>
              <a:cs typeface="Calibri"/>
            </a:endParaRPr>
          </a:p>
          <a:p>
            <a:pPr marL="219710" marR="1475740">
              <a:lnSpc>
                <a:spcPct val="70000"/>
              </a:lnSpc>
              <a:spcBef>
                <a:spcPts val="440"/>
              </a:spcBef>
            </a:pP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товаров</a:t>
            </a:r>
            <a:r>
              <a:rPr sz="24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от фермерских</a:t>
            </a:r>
            <a:r>
              <a:rPr sz="24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хозяйств</a:t>
            </a:r>
            <a:r>
              <a:rPr sz="24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и</a:t>
            </a:r>
            <a:r>
              <a:rPr sz="24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производителей/поставщиков </a:t>
            </a:r>
            <a:r>
              <a:rPr sz="2400" spc="-53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сельскохозяйственной</a:t>
            </a:r>
            <a:r>
              <a:rPr sz="2400" spc="-3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продукции</a:t>
            </a:r>
            <a:r>
              <a:rPr sz="24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в</a:t>
            </a:r>
            <a:r>
              <a:rPr sz="2400" spc="-5" dirty="0">
                <a:solidFill>
                  <a:srgbClr val="393838"/>
                </a:solidFill>
                <a:latin typeface="Calibri"/>
                <a:cs typeface="Calibri"/>
              </a:rPr>
              <a:t> отрасли </a:t>
            </a:r>
            <a:r>
              <a:rPr sz="2400" dirty="0">
                <a:solidFill>
                  <a:srgbClr val="393838"/>
                </a:solidFill>
                <a:latin typeface="Calibri"/>
                <a:cs typeface="Calibri"/>
              </a:rPr>
              <a:t>АПК.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00">
              <a:latin typeface="Calibri"/>
              <a:cs typeface="Calibri"/>
            </a:endParaRPr>
          </a:p>
          <a:p>
            <a:pPr marL="1158875" marR="131445" indent="-448945">
              <a:lnSpc>
                <a:spcPct val="69600"/>
              </a:lnSpc>
              <a:tabLst>
                <a:tab pos="4044950" algn="l"/>
              </a:tabLst>
            </a:pP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Чтобы</a:t>
            </a:r>
            <a:r>
              <a:rPr sz="2600" spc="-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разместить </a:t>
            </a: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свои</a:t>
            </a:r>
            <a:r>
              <a:rPr sz="26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товары </a:t>
            </a: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на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нашем</a:t>
            </a:r>
            <a:r>
              <a:rPr sz="26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маркетплейсе,</a:t>
            </a:r>
            <a:r>
              <a:rPr sz="260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не нужны </a:t>
            </a:r>
            <a:r>
              <a:rPr sz="2600" spc="-57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никакие</a:t>
            </a:r>
            <a:r>
              <a:rPr sz="26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вложения!	</a:t>
            </a: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А выгоды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 от сотрудничества</a:t>
            </a:r>
            <a:r>
              <a:rPr sz="26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393838"/>
                </a:solidFill>
                <a:latin typeface="Calibri"/>
                <a:cs typeface="Calibri"/>
              </a:rPr>
              <a:t>очевидны!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8105" y="3967734"/>
            <a:ext cx="10779760" cy="1018540"/>
          </a:xfrm>
          <a:custGeom>
            <a:avLst/>
            <a:gdLst/>
            <a:ahLst/>
            <a:cxnLst/>
            <a:rect l="l" t="t" r="r" b="b"/>
            <a:pathLst>
              <a:path w="10779760" h="1018539">
                <a:moveTo>
                  <a:pt x="0" y="0"/>
                </a:moveTo>
                <a:lnTo>
                  <a:pt x="10557256" y="0"/>
                </a:lnTo>
                <a:lnTo>
                  <a:pt x="10601981" y="4512"/>
                </a:lnTo>
                <a:lnTo>
                  <a:pt x="10643645" y="17452"/>
                </a:lnTo>
                <a:lnTo>
                  <a:pt x="10681354" y="37926"/>
                </a:lnTo>
                <a:lnTo>
                  <a:pt x="10714212" y="65039"/>
                </a:lnTo>
                <a:lnTo>
                  <a:pt x="10741325" y="97897"/>
                </a:lnTo>
                <a:lnTo>
                  <a:pt x="10761799" y="135606"/>
                </a:lnTo>
                <a:lnTo>
                  <a:pt x="10774739" y="177270"/>
                </a:lnTo>
                <a:lnTo>
                  <a:pt x="10779252" y="221996"/>
                </a:lnTo>
                <a:lnTo>
                  <a:pt x="10779252" y="1018032"/>
                </a:lnTo>
                <a:lnTo>
                  <a:pt x="221970" y="1018032"/>
                </a:lnTo>
                <a:lnTo>
                  <a:pt x="177235" y="1013519"/>
                </a:lnTo>
                <a:lnTo>
                  <a:pt x="135568" y="1000579"/>
                </a:lnTo>
                <a:lnTo>
                  <a:pt x="97863" y="980105"/>
                </a:lnTo>
                <a:lnTo>
                  <a:pt x="65012" y="952992"/>
                </a:lnTo>
                <a:lnTo>
                  <a:pt x="37908" y="920134"/>
                </a:lnTo>
                <a:lnTo>
                  <a:pt x="17443" y="882425"/>
                </a:lnTo>
                <a:lnTo>
                  <a:pt x="4509" y="840761"/>
                </a:lnTo>
                <a:lnTo>
                  <a:pt x="0" y="796036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154167" y="6248400"/>
            <a:ext cx="1165860" cy="541020"/>
            <a:chOff x="5154167" y="6248400"/>
            <a:chExt cx="1165860" cy="541020"/>
          </a:xfrm>
        </p:grpSpPr>
        <p:sp>
          <p:nvSpPr>
            <p:cNvPr id="10" name="object 10"/>
            <p:cNvSpPr/>
            <p:nvPr/>
          </p:nvSpPr>
          <p:spPr>
            <a:xfrm>
              <a:off x="5160263" y="6254495"/>
              <a:ext cx="1153795" cy="528955"/>
            </a:xfrm>
            <a:custGeom>
              <a:avLst/>
              <a:gdLst/>
              <a:ahLst/>
              <a:cxnLst/>
              <a:rect l="l" t="t" r="r" b="b"/>
              <a:pathLst>
                <a:path w="1153795" h="528954">
                  <a:moveTo>
                    <a:pt x="865251" y="0"/>
                  </a:moveTo>
                  <a:lnTo>
                    <a:pt x="288416" y="0"/>
                  </a:lnTo>
                  <a:lnTo>
                    <a:pt x="288416" y="16522"/>
                  </a:lnTo>
                  <a:lnTo>
                    <a:pt x="865251" y="16522"/>
                  </a:lnTo>
                  <a:lnTo>
                    <a:pt x="865251" y="0"/>
                  </a:lnTo>
                  <a:close/>
                </a:path>
                <a:path w="1153795" h="528954">
                  <a:moveTo>
                    <a:pt x="865251" y="33045"/>
                  </a:moveTo>
                  <a:lnTo>
                    <a:pt x="288416" y="33045"/>
                  </a:lnTo>
                  <a:lnTo>
                    <a:pt x="288416" y="66103"/>
                  </a:lnTo>
                  <a:lnTo>
                    <a:pt x="865251" y="66103"/>
                  </a:lnTo>
                  <a:lnTo>
                    <a:pt x="865251" y="33045"/>
                  </a:lnTo>
                  <a:close/>
                </a:path>
                <a:path w="1153795" h="528954">
                  <a:moveTo>
                    <a:pt x="1153668" y="264413"/>
                  </a:moveTo>
                  <a:lnTo>
                    <a:pt x="0" y="264413"/>
                  </a:lnTo>
                  <a:lnTo>
                    <a:pt x="576834" y="528827"/>
                  </a:lnTo>
                  <a:lnTo>
                    <a:pt x="1153668" y="264413"/>
                  </a:lnTo>
                  <a:close/>
                </a:path>
                <a:path w="1153795" h="528954">
                  <a:moveTo>
                    <a:pt x="865251" y="82626"/>
                  </a:moveTo>
                  <a:lnTo>
                    <a:pt x="288416" y="82626"/>
                  </a:lnTo>
                  <a:lnTo>
                    <a:pt x="288416" y="264413"/>
                  </a:lnTo>
                  <a:lnTo>
                    <a:pt x="865251" y="264413"/>
                  </a:lnTo>
                  <a:lnTo>
                    <a:pt x="865251" y="82626"/>
                  </a:lnTo>
                  <a:close/>
                </a:path>
              </a:pathLst>
            </a:custGeom>
            <a:solidFill>
              <a:srgbClr val="1B6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60263" y="6254495"/>
              <a:ext cx="1153795" cy="528955"/>
            </a:xfrm>
            <a:custGeom>
              <a:avLst/>
              <a:gdLst/>
              <a:ahLst/>
              <a:cxnLst/>
              <a:rect l="l" t="t" r="r" b="b"/>
              <a:pathLst>
                <a:path w="1153795" h="528954">
                  <a:moveTo>
                    <a:pt x="865251" y="0"/>
                  </a:moveTo>
                  <a:lnTo>
                    <a:pt x="865251" y="16522"/>
                  </a:lnTo>
                  <a:lnTo>
                    <a:pt x="288416" y="16522"/>
                  </a:lnTo>
                  <a:lnTo>
                    <a:pt x="288416" y="0"/>
                  </a:lnTo>
                  <a:lnTo>
                    <a:pt x="865251" y="0"/>
                  </a:lnTo>
                  <a:close/>
                </a:path>
                <a:path w="1153795" h="528954">
                  <a:moveTo>
                    <a:pt x="865251" y="33045"/>
                  </a:moveTo>
                  <a:lnTo>
                    <a:pt x="865251" y="66103"/>
                  </a:lnTo>
                  <a:lnTo>
                    <a:pt x="288416" y="66103"/>
                  </a:lnTo>
                  <a:lnTo>
                    <a:pt x="288416" y="33045"/>
                  </a:lnTo>
                  <a:lnTo>
                    <a:pt x="865251" y="33045"/>
                  </a:lnTo>
                  <a:close/>
                </a:path>
                <a:path w="1153795" h="528954">
                  <a:moveTo>
                    <a:pt x="865251" y="82626"/>
                  </a:moveTo>
                  <a:lnTo>
                    <a:pt x="865251" y="264413"/>
                  </a:lnTo>
                  <a:lnTo>
                    <a:pt x="1153668" y="264413"/>
                  </a:lnTo>
                  <a:lnTo>
                    <a:pt x="576834" y="528827"/>
                  </a:lnTo>
                  <a:lnTo>
                    <a:pt x="0" y="264413"/>
                  </a:lnTo>
                  <a:lnTo>
                    <a:pt x="288416" y="264413"/>
                  </a:lnTo>
                  <a:lnTo>
                    <a:pt x="288416" y="82626"/>
                  </a:lnTo>
                  <a:lnTo>
                    <a:pt x="865251" y="82626"/>
                  </a:lnTo>
                  <a:close/>
                </a:path>
              </a:pathLst>
            </a:custGeom>
            <a:ln w="12192">
              <a:solidFill>
                <a:srgbClr val="1B5F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669023" y="6248400"/>
            <a:ext cx="1164590" cy="541020"/>
            <a:chOff x="6669023" y="6248400"/>
            <a:chExt cx="1164590" cy="541020"/>
          </a:xfrm>
        </p:grpSpPr>
        <p:sp>
          <p:nvSpPr>
            <p:cNvPr id="13" name="object 13"/>
            <p:cNvSpPr/>
            <p:nvPr/>
          </p:nvSpPr>
          <p:spPr>
            <a:xfrm>
              <a:off x="6675119" y="6254495"/>
              <a:ext cx="1152525" cy="528955"/>
            </a:xfrm>
            <a:custGeom>
              <a:avLst/>
              <a:gdLst/>
              <a:ahLst/>
              <a:cxnLst/>
              <a:rect l="l" t="t" r="r" b="b"/>
              <a:pathLst>
                <a:path w="1152525" h="528954">
                  <a:moveTo>
                    <a:pt x="864107" y="0"/>
                  </a:moveTo>
                  <a:lnTo>
                    <a:pt x="288035" y="0"/>
                  </a:lnTo>
                  <a:lnTo>
                    <a:pt x="288035" y="16522"/>
                  </a:lnTo>
                  <a:lnTo>
                    <a:pt x="864107" y="16522"/>
                  </a:lnTo>
                  <a:lnTo>
                    <a:pt x="864107" y="0"/>
                  </a:lnTo>
                  <a:close/>
                </a:path>
                <a:path w="1152525" h="528954">
                  <a:moveTo>
                    <a:pt x="864107" y="33058"/>
                  </a:moveTo>
                  <a:lnTo>
                    <a:pt x="288035" y="33058"/>
                  </a:lnTo>
                  <a:lnTo>
                    <a:pt x="288035" y="66103"/>
                  </a:lnTo>
                  <a:lnTo>
                    <a:pt x="864107" y="66103"/>
                  </a:lnTo>
                  <a:lnTo>
                    <a:pt x="864107" y="33058"/>
                  </a:lnTo>
                  <a:close/>
                </a:path>
                <a:path w="1152525" h="528954">
                  <a:moveTo>
                    <a:pt x="1152144" y="264413"/>
                  </a:moveTo>
                  <a:lnTo>
                    <a:pt x="0" y="264413"/>
                  </a:lnTo>
                  <a:lnTo>
                    <a:pt x="576072" y="528827"/>
                  </a:lnTo>
                  <a:lnTo>
                    <a:pt x="1152144" y="264413"/>
                  </a:lnTo>
                  <a:close/>
                </a:path>
                <a:path w="1152525" h="528954">
                  <a:moveTo>
                    <a:pt x="864107" y="82626"/>
                  </a:moveTo>
                  <a:lnTo>
                    <a:pt x="288035" y="82626"/>
                  </a:lnTo>
                  <a:lnTo>
                    <a:pt x="288035" y="264413"/>
                  </a:lnTo>
                  <a:lnTo>
                    <a:pt x="864107" y="264413"/>
                  </a:lnTo>
                  <a:lnTo>
                    <a:pt x="864107" y="82626"/>
                  </a:lnTo>
                  <a:close/>
                </a:path>
              </a:pathLst>
            </a:custGeom>
            <a:solidFill>
              <a:srgbClr val="1B6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75119" y="6254495"/>
              <a:ext cx="1152525" cy="528955"/>
            </a:xfrm>
            <a:custGeom>
              <a:avLst/>
              <a:gdLst/>
              <a:ahLst/>
              <a:cxnLst/>
              <a:rect l="l" t="t" r="r" b="b"/>
              <a:pathLst>
                <a:path w="1152525" h="528954">
                  <a:moveTo>
                    <a:pt x="864107" y="0"/>
                  </a:moveTo>
                  <a:lnTo>
                    <a:pt x="864107" y="16522"/>
                  </a:lnTo>
                  <a:lnTo>
                    <a:pt x="288035" y="16522"/>
                  </a:lnTo>
                  <a:lnTo>
                    <a:pt x="288035" y="0"/>
                  </a:lnTo>
                  <a:lnTo>
                    <a:pt x="864107" y="0"/>
                  </a:lnTo>
                  <a:close/>
                </a:path>
                <a:path w="1152525" h="528954">
                  <a:moveTo>
                    <a:pt x="864107" y="33058"/>
                  </a:moveTo>
                  <a:lnTo>
                    <a:pt x="864107" y="66103"/>
                  </a:lnTo>
                  <a:lnTo>
                    <a:pt x="288035" y="66103"/>
                  </a:lnTo>
                  <a:lnTo>
                    <a:pt x="288035" y="33058"/>
                  </a:lnTo>
                  <a:lnTo>
                    <a:pt x="864107" y="33058"/>
                  </a:lnTo>
                  <a:close/>
                </a:path>
                <a:path w="1152525" h="528954">
                  <a:moveTo>
                    <a:pt x="864107" y="82626"/>
                  </a:moveTo>
                  <a:lnTo>
                    <a:pt x="864107" y="264413"/>
                  </a:lnTo>
                  <a:lnTo>
                    <a:pt x="1152144" y="264413"/>
                  </a:lnTo>
                  <a:lnTo>
                    <a:pt x="576072" y="528827"/>
                  </a:lnTo>
                  <a:lnTo>
                    <a:pt x="0" y="264413"/>
                  </a:lnTo>
                  <a:lnTo>
                    <a:pt x="288035" y="264413"/>
                  </a:lnTo>
                  <a:lnTo>
                    <a:pt x="288035" y="82626"/>
                  </a:lnTo>
                  <a:lnTo>
                    <a:pt x="864107" y="82626"/>
                  </a:lnTo>
                  <a:close/>
                </a:path>
              </a:pathLst>
            </a:custGeom>
            <a:ln w="12192">
              <a:solidFill>
                <a:srgbClr val="1B5F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589020" y="6248400"/>
            <a:ext cx="1164590" cy="541020"/>
            <a:chOff x="3589020" y="6248400"/>
            <a:chExt cx="1164590" cy="541020"/>
          </a:xfrm>
        </p:grpSpPr>
        <p:sp>
          <p:nvSpPr>
            <p:cNvPr id="16" name="object 16"/>
            <p:cNvSpPr/>
            <p:nvPr/>
          </p:nvSpPr>
          <p:spPr>
            <a:xfrm>
              <a:off x="3595116" y="6254495"/>
              <a:ext cx="1152525" cy="528955"/>
            </a:xfrm>
            <a:custGeom>
              <a:avLst/>
              <a:gdLst/>
              <a:ahLst/>
              <a:cxnLst/>
              <a:rect l="l" t="t" r="r" b="b"/>
              <a:pathLst>
                <a:path w="1152525" h="528954">
                  <a:moveTo>
                    <a:pt x="864108" y="0"/>
                  </a:moveTo>
                  <a:lnTo>
                    <a:pt x="288036" y="0"/>
                  </a:lnTo>
                  <a:lnTo>
                    <a:pt x="288036" y="16522"/>
                  </a:lnTo>
                  <a:lnTo>
                    <a:pt x="864108" y="16522"/>
                  </a:lnTo>
                  <a:lnTo>
                    <a:pt x="864108" y="0"/>
                  </a:lnTo>
                  <a:close/>
                </a:path>
                <a:path w="1152525" h="528954">
                  <a:moveTo>
                    <a:pt x="864108" y="33058"/>
                  </a:moveTo>
                  <a:lnTo>
                    <a:pt x="288036" y="33058"/>
                  </a:lnTo>
                  <a:lnTo>
                    <a:pt x="288036" y="66103"/>
                  </a:lnTo>
                  <a:lnTo>
                    <a:pt x="864108" y="66103"/>
                  </a:lnTo>
                  <a:lnTo>
                    <a:pt x="864108" y="33058"/>
                  </a:lnTo>
                  <a:close/>
                </a:path>
                <a:path w="1152525" h="528954">
                  <a:moveTo>
                    <a:pt x="1152144" y="264413"/>
                  </a:moveTo>
                  <a:lnTo>
                    <a:pt x="0" y="264413"/>
                  </a:lnTo>
                  <a:lnTo>
                    <a:pt x="576072" y="528827"/>
                  </a:lnTo>
                  <a:lnTo>
                    <a:pt x="1152144" y="264413"/>
                  </a:lnTo>
                  <a:close/>
                </a:path>
                <a:path w="1152525" h="528954">
                  <a:moveTo>
                    <a:pt x="864108" y="82626"/>
                  </a:moveTo>
                  <a:lnTo>
                    <a:pt x="288036" y="82626"/>
                  </a:lnTo>
                  <a:lnTo>
                    <a:pt x="288036" y="264413"/>
                  </a:lnTo>
                  <a:lnTo>
                    <a:pt x="864108" y="264413"/>
                  </a:lnTo>
                  <a:lnTo>
                    <a:pt x="864108" y="82626"/>
                  </a:lnTo>
                  <a:close/>
                </a:path>
              </a:pathLst>
            </a:custGeom>
            <a:solidFill>
              <a:srgbClr val="1B6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95116" y="6254495"/>
              <a:ext cx="1152525" cy="528955"/>
            </a:xfrm>
            <a:custGeom>
              <a:avLst/>
              <a:gdLst/>
              <a:ahLst/>
              <a:cxnLst/>
              <a:rect l="l" t="t" r="r" b="b"/>
              <a:pathLst>
                <a:path w="1152525" h="528954">
                  <a:moveTo>
                    <a:pt x="864108" y="0"/>
                  </a:moveTo>
                  <a:lnTo>
                    <a:pt x="864108" y="16522"/>
                  </a:lnTo>
                  <a:lnTo>
                    <a:pt x="288036" y="16522"/>
                  </a:lnTo>
                  <a:lnTo>
                    <a:pt x="288036" y="0"/>
                  </a:lnTo>
                  <a:lnTo>
                    <a:pt x="864108" y="0"/>
                  </a:lnTo>
                  <a:close/>
                </a:path>
                <a:path w="1152525" h="528954">
                  <a:moveTo>
                    <a:pt x="864108" y="33058"/>
                  </a:moveTo>
                  <a:lnTo>
                    <a:pt x="864108" y="66103"/>
                  </a:lnTo>
                  <a:lnTo>
                    <a:pt x="288036" y="66103"/>
                  </a:lnTo>
                  <a:lnTo>
                    <a:pt x="288036" y="33058"/>
                  </a:lnTo>
                  <a:lnTo>
                    <a:pt x="864108" y="33058"/>
                  </a:lnTo>
                  <a:close/>
                </a:path>
                <a:path w="1152525" h="528954">
                  <a:moveTo>
                    <a:pt x="864108" y="82626"/>
                  </a:moveTo>
                  <a:lnTo>
                    <a:pt x="864108" y="264413"/>
                  </a:lnTo>
                  <a:lnTo>
                    <a:pt x="1152144" y="264413"/>
                  </a:lnTo>
                  <a:lnTo>
                    <a:pt x="576072" y="528827"/>
                  </a:lnTo>
                  <a:lnTo>
                    <a:pt x="0" y="264413"/>
                  </a:lnTo>
                  <a:lnTo>
                    <a:pt x="288036" y="264413"/>
                  </a:lnTo>
                  <a:lnTo>
                    <a:pt x="288036" y="82626"/>
                  </a:lnTo>
                  <a:lnTo>
                    <a:pt x="864108" y="82626"/>
                  </a:lnTo>
                  <a:close/>
                </a:path>
              </a:pathLst>
            </a:custGeom>
            <a:ln w="12192">
              <a:solidFill>
                <a:srgbClr val="1B5F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87864" y="415101"/>
            <a:ext cx="2542616" cy="416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30311" y="4617720"/>
            <a:ext cx="806450" cy="812800"/>
          </a:xfrm>
          <a:custGeom>
            <a:avLst/>
            <a:gdLst/>
            <a:ahLst/>
            <a:cxnLst/>
            <a:rect l="l" t="t" r="r" b="b"/>
            <a:pathLst>
              <a:path w="806450" h="812800">
                <a:moveTo>
                  <a:pt x="403098" y="0"/>
                </a:moveTo>
                <a:lnTo>
                  <a:pt x="356087" y="2732"/>
                </a:lnTo>
                <a:lnTo>
                  <a:pt x="310669" y="10727"/>
                </a:lnTo>
                <a:lnTo>
                  <a:pt x="267147" y="23680"/>
                </a:lnTo>
                <a:lnTo>
                  <a:pt x="225823" y="41285"/>
                </a:lnTo>
                <a:lnTo>
                  <a:pt x="186999" y="63238"/>
                </a:lnTo>
                <a:lnTo>
                  <a:pt x="150978" y="89233"/>
                </a:lnTo>
                <a:lnTo>
                  <a:pt x="118062" y="118967"/>
                </a:lnTo>
                <a:lnTo>
                  <a:pt x="88554" y="152133"/>
                </a:lnTo>
                <a:lnTo>
                  <a:pt x="62756" y="188427"/>
                </a:lnTo>
                <a:lnTo>
                  <a:pt x="40970" y="227544"/>
                </a:lnTo>
                <a:lnTo>
                  <a:pt x="23499" y="269180"/>
                </a:lnTo>
                <a:lnTo>
                  <a:pt x="10645" y="313028"/>
                </a:lnTo>
                <a:lnTo>
                  <a:pt x="2711" y="358785"/>
                </a:lnTo>
                <a:lnTo>
                  <a:pt x="0" y="406145"/>
                </a:lnTo>
                <a:lnTo>
                  <a:pt x="2711" y="453506"/>
                </a:lnTo>
                <a:lnTo>
                  <a:pt x="10645" y="499263"/>
                </a:lnTo>
                <a:lnTo>
                  <a:pt x="23499" y="543111"/>
                </a:lnTo>
                <a:lnTo>
                  <a:pt x="40970" y="584747"/>
                </a:lnTo>
                <a:lnTo>
                  <a:pt x="62756" y="623864"/>
                </a:lnTo>
                <a:lnTo>
                  <a:pt x="88554" y="660158"/>
                </a:lnTo>
                <a:lnTo>
                  <a:pt x="118062" y="693324"/>
                </a:lnTo>
                <a:lnTo>
                  <a:pt x="150978" y="723058"/>
                </a:lnTo>
                <a:lnTo>
                  <a:pt x="186999" y="749053"/>
                </a:lnTo>
                <a:lnTo>
                  <a:pt x="225823" y="771006"/>
                </a:lnTo>
                <a:lnTo>
                  <a:pt x="267147" y="788611"/>
                </a:lnTo>
                <a:lnTo>
                  <a:pt x="310669" y="801564"/>
                </a:lnTo>
                <a:lnTo>
                  <a:pt x="356087" y="809559"/>
                </a:lnTo>
                <a:lnTo>
                  <a:pt x="403098" y="812291"/>
                </a:lnTo>
                <a:lnTo>
                  <a:pt x="450108" y="809559"/>
                </a:lnTo>
                <a:lnTo>
                  <a:pt x="495526" y="801564"/>
                </a:lnTo>
                <a:lnTo>
                  <a:pt x="539048" y="788611"/>
                </a:lnTo>
                <a:lnTo>
                  <a:pt x="580372" y="771006"/>
                </a:lnTo>
                <a:lnTo>
                  <a:pt x="619196" y="749053"/>
                </a:lnTo>
                <a:lnTo>
                  <a:pt x="655217" y="723058"/>
                </a:lnTo>
                <a:lnTo>
                  <a:pt x="688133" y="693324"/>
                </a:lnTo>
                <a:lnTo>
                  <a:pt x="717641" y="660158"/>
                </a:lnTo>
                <a:lnTo>
                  <a:pt x="743439" y="623864"/>
                </a:lnTo>
                <a:lnTo>
                  <a:pt x="765225" y="584747"/>
                </a:lnTo>
                <a:lnTo>
                  <a:pt x="782696" y="543111"/>
                </a:lnTo>
                <a:lnTo>
                  <a:pt x="795550" y="499263"/>
                </a:lnTo>
                <a:lnTo>
                  <a:pt x="803484" y="453506"/>
                </a:lnTo>
                <a:lnTo>
                  <a:pt x="806196" y="406145"/>
                </a:lnTo>
                <a:lnTo>
                  <a:pt x="803484" y="358785"/>
                </a:lnTo>
                <a:lnTo>
                  <a:pt x="795550" y="313028"/>
                </a:lnTo>
                <a:lnTo>
                  <a:pt x="782696" y="269180"/>
                </a:lnTo>
                <a:lnTo>
                  <a:pt x="765225" y="227544"/>
                </a:lnTo>
                <a:lnTo>
                  <a:pt x="743439" y="188427"/>
                </a:lnTo>
                <a:lnTo>
                  <a:pt x="717641" y="152133"/>
                </a:lnTo>
                <a:lnTo>
                  <a:pt x="688133" y="118967"/>
                </a:lnTo>
                <a:lnTo>
                  <a:pt x="655217" y="89233"/>
                </a:lnTo>
                <a:lnTo>
                  <a:pt x="619196" y="63238"/>
                </a:lnTo>
                <a:lnTo>
                  <a:pt x="580372" y="41285"/>
                </a:lnTo>
                <a:lnTo>
                  <a:pt x="539048" y="23680"/>
                </a:lnTo>
                <a:lnTo>
                  <a:pt x="495526" y="10727"/>
                </a:lnTo>
                <a:lnTo>
                  <a:pt x="450108" y="2732"/>
                </a:lnTo>
                <a:lnTo>
                  <a:pt x="403098" y="0"/>
                </a:lnTo>
                <a:close/>
              </a:path>
            </a:pathLst>
          </a:custGeom>
          <a:solidFill>
            <a:srgbClr val="E3F5AC">
              <a:alpha val="5686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824471"/>
            <a:ext cx="12192000" cy="33655"/>
          </a:xfrm>
          <a:custGeom>
            <a:avLst/>
            <a:gdLst/>
            <a:ahLst/>
            <a:cxnLst/>
            <a:rect l="l" t="t" r="r" b="b"/>
            <a:pathLst>
              <a:path w="12192000" h="33654">
                <a:moveTo>
                  <a:pt x="12192000" y="0"/>
                </a:moveTo>
                <a:lnTo>
                  <a:pt x="0" y="0"/>
                </a:lnTo>
                <a:lnTo>
                  <a:pt x="0" y="33526"/>
                </a:lnTo>
                <a:lnTo>
                  <a:pt x="12192000" y="33526"/>
                </a:lnTo>
                <a:lnTo>
                  <a:pt x="12192000" y="0"/>
                </a:lnTo>
                <a:close/>
              </a:path>
            </a:pathLst>
          </a:custGeom>
          <a:solidFill>
            <a:srgbClr val="248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10311" y="1653539"/>
            <a:ext cx="4914900" cy="4156075"/>
            <a:chOff x="210311" y="1653539"/>
            <a:chExt cx="4914900" cy="4156075"/>
          </a:xfrm>
        </p:grpSpPr>
        <p:sp>
          <p:nvSpPr>
            <p:cNvPr id="5" name="object 5"/>
            <p:cNvSpPr/>
            <p:nvPr/>
          </p:nvSpPr>
          <p:spPr>
            <a:xfrm>
              <a:off x="1629156" y="1935479"/>
              <a:ext cx="3489960" cy="981710"/>
            </a:xfrm>
            <a:custGeom>
              <a:avLst/>
              <a:gdLst/>
              <a:ahLst/>
              <a:cxnLst/>
              <a:rect l="l" t="t" r="r" b="b"/>
              <a:pathLst>
                <a:path w="3489960" h="981710">
                  <a:moveTo>
                    <a:pt x="0" y="163575"/>
                  </a:moveTo>
                  <a:lnTo>
                    <a:pt x="5846" y="120106"/>
                  </a:lnTo>
                  <a:lnTo>
                    <a:pt x="22342" y="81035"/>
                  </a:lnTo>
                  <a:lnTo>
                    <a:pt x="47926" y="47926"/>
                  </a:lnTo>
                  <a:lnTo>
                    <a:pt x="81035" y="22342"/>
                  </a:lnTo>
                  <a:lnTo>
                    <a:pt x="120106" y="5846"/>
                  </a:lnTo>
                  <a:lnTo>
                    <a:pt x="163575" y="0"/>
                  </a:lnTo>
                  <a:lnTo>
                    <a:pt x="3326383" y="0"/>
                  </a:lnTo>
                  <a:lnTo>
                    <a:pt x="3369853" y="5846"/>
                  </a:lnTo>
                  <a:lnTo>
                    <a:pt x="3408924" y="22342"/>
                  </a:lnTo>
                  <a:lnTo>
                    <a:pt x="3442033" y="47926"/>
                  </a:lnTo>
                  <a:lnTo>
                    <a:pt x="3467617" y="81035"/>
                  </a:lnTo>
                  <a:lnTo>
                    <a:pt x="3484113" y="120106"/>
                  </a:lnTo>
                  <a:lnTo>
                    <a:pt x="3489959" y="163575"/>
                  </a:lnTo>
                  <a:lnTo>
                    <a:pt x="3489959" y="817880"/>
                  </a:lnTo>
                  <a:lnTo>
                    <a:pt x="3484113" y="861349"/>
                  </a:lnTo>
                  <a:lnTo>
                    <a:pt x="3467617" y="900420"/>
                  </a:lnTo>
                  <a:lnTo>
                    <a:pt x="3442033" y="933529"/>
                  </a:lnTo>
                  <a:lnTo>
                    <a:pt x="3408924" y="959113"/>
                  </a:lnTo>
                  <a:lnTo>
                    <a:pt x="3369853" y="975609"/>
                  </a:lnTo>
                  <a:lnTo>
                    <a:pt x="3326383" y="981456"/>
                  </a:lnTo>
                  <a:lnTo>
                    <a:pt x="163575" y="981456"/>
                  </a:lnTo>
                  <a:lnTo>
                    <a:pt x="120106" y="975609"/>
                  </a:lnTo>
                  <a:lnTo>
                    <a:pt x="81035" y="959113"/>
                  </a:lnTo>
                  <a:lnTo>
                    <a:pt x="47926" y="933529"/>
                  </a:lnTo>
                  <a:lnTo>
                    <a:pt x="22342" y="900420"/>
                  </a:lnTo>
                  <a:lnTo>
                    <a:pt x="5846" y="861349"/>
                  </a:lnTo>
                  <a:lnTo>
                    <a:pt x="0" y="817880"/>
                  </a:lnTo>
                  <a:lnTo>
                    <a:pt x="0" y="163575"/>
                  </a:lnTo>
                  <a:close/>
                </a:path>
              </a:pathLst>
            </a:custGeom>
            <a:ln w="12192">
              <a:solidFill>
                <a:srgbClr val="1B5F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23543" y="2927603"/>
              <a:ext cx="2057400" cy="2853055"/>
            </a:xfrm>
            <a:custGeom>
              <a:avLst/>
              <a:gdLst/>
              <a:ahLst/>
              <a:cxnLst/>
              <a:rect l="l" t="t" r="r" b="b"/>
              <a:pathLst>
                <a:path w="2057400" h="2853054">
                  <a:moveTo>
                    <a:pt x="681228" y="0"/>
                  </a:moveTo>
                  <a:lnTo>
                    <a:pt x="1362456" y="340613"/>
                  </a:lnTo>
                  <a:lnTo>
                    <a:pt x="1362456" y="1224534"/>
                  </a:lnTo>
                  <a:lnTo>
                    <a:pt x="681228" y="1565148"/>
                  </a:lnTo>
                  <a:lnTo>
                    <a:pt x="0" y="1224534"/>
                  </a:lnTo>
                  <a:lnTo>
                    <a:pt x="0" y="340613"/>
                  </a:lnTo>
                  <a:lnTo>
                    <a:pt x="681228" y="0"/>
                  </a:lnTo>
                  <a:close/>
                </a:path>
                <a:path w="2057400" h="2853054">
                  <a:moveTo>
                    <a:pt x="1376172" y="1287780"/>
                  </a:moveTo>
                  <a:lnTo>
                    <a:pt x="2057400" y="1628394"/>
                  </a:lnTo>
                  <a:lnTo>
                    <a:pt x="2057400" y="2512314"/>
                  </a:lnTo>
                  <a:lnTo>
                    <a:pt x="1376172" y="2852928"/>
                  </a:lnTo>
                  <a:lnTo>
                    <a:pt x="694944" y="2512314"/>
                  </a:lnTo>
                  <a:lnTo>
                    <a:pt x="694944" y="1628394"/>
                  </a:lnTo>
                  <a:lnTo>
                    <a:pt x="1376172" y="128778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44467" y="2961131"/>
              <a:ext cx="1362710" cy="1567180"/>
            </a:xfrm>
            <a:custGeom>
              <a:avLst/>
              <a:gdLst/>
              <a:ahLst/>
              <a:cxnLst/>
              <a:rect l="l" t="t" r="r" b="b"/>
              <a:pathLst>
                <a:path w="1362710" h="1567179">
                  <a:moveTo>
                    <a:pt x="681228" y="0"/>
                  </a:moveTo>
                  <a:lnTo>
                    <a:pt x="1362456" y="340613"/>
                  </a:lnTo>
                  <a:lnTo>
                    <a:pt x="1362456" y="1226057"/>
                  </a:lnTo>
                  <a:lnTo>
                    <a:pt x="681228" y="1566671"/>
                  </a:lnTo>
                  <a:lnTo>
                    <a:pt x="0" y="1226057"/>
                  </a:lnTo>
                  <a:lnTo>
                    <a:pt x="0" y="340613"/>
                  </a:lnTo>
                  <a:lnTo>
                    <a:pt x="681228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6407" y="1659635"/>
              <a:ext cx="4217035" cy="4144010"/>
            </a:xfrm>
            <a:custGeom>
              <a:avLst/>
              <a:gdLst/>
              <a:ahLst/>
              <a:cxnLst/>
              <a:rect l="l" t="t" r="r" b="b"/>
              <a:pathLst>
                <a:path w="4217035" h="4144010">
                  <a:moveTo>
                    <a:pt x="2811780" y="1290827"/>
                  </a:moveTo>
                  <a:lnTo>
                    <a:pt x="3493007" y="1631441"/>
                  </a:lnTo>
                  <a:lnTo>
                    <a:pt x="3493007" y="2516886"/>
                  </a:lnTo>
                  <a:lnTo>
                    <a:pt x="2811780" y="2857500"/>
                  </a:lnTo>
                  <a:lnTo>
                    <a:pt x="2130552" y="2516886"/>
                  </a:lnTo>
                  <a:lnTo>
                    <a:pt x="2130552" y="1631441"/>
                  </a:lnTo>
                  <a:lnTo>
                    <a:pt x="2811780" y="1290827"/>
                  </a:lnTo>
                  <a:close/>
                </a:path>
                <a:path w="4217035" h="4144010">
                  <a:moveTo>
                    <a:pt x="681228" y="0"/>
                  </a:moveTo>
                  <a:lnTo>
                    <a:pt x="1362456" y="340613"/>
                  </a:lnTo>
                  <a:lnTo>
                    <a:pt x="1362456" y="1224534"/>
                  </a:lnTo>
                  <a:lnTo>
                    <a:pt x="681228" y="1565148"/>
                  </a:lnTo>
                  <a:lnTo>
                    <a:pt x="0" y="1224534"/>
                  </a:lnTo>
                  <a:lnTo>
                    <a:pt x="0" y="340613"/>
                  </a:lnTo>
                  <a:lnTo>
                    <a:pt x="681228" y="0"/>
                  </a:lnTo>
                  <a:close/>
                </a:path>
                <a:path w="4217035" h="4144010">
                  <a:moveTo>
                    <a:pt x="3536441" y="2578608"/>
                  </a:moveTo>
                  <a:lnTo>
                    <a:pt x="4216908" y="2918841"/>
                  </a:lnTo>
                  <a:lnTo>
                    <a:pt x="4216908" y="3803523"/>
                  </a:lnTo>
                  <a:lnTo>
                    <a:pt x="3536441" y="4143755"/>
                  </a:lnTo>
                  <a:lnTo>
                    <a:pt x="2855976" y="3803523"/>
                  </a:lnTo>
                  <a:lnTo>
                    <a:pt x="2855976" y="2918841"/>
                  </a:lnTo>
                  <a:lnTo>
                    <a:pt x="3536441" y="2578608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6823" y="2186939"/>
              <a:ext cx="806450" cy="812800"/>
            </a:xfrm>
            <a:custGeom>
              <a:avLst/>
              <a:gdLst/>
              <a:ahLst/>
              <a:cxnLst/>
              <a:rect l="l" t="t" r="r" b="b"/>
              <a:pathLst>
                <a:path w="806450" h="812800">
                  <a:moveTo>
                    <a:pt x="403098" y="0"/>
                  </a:moveTo>
                  <a:lnTo>
                    <a:pt x="356087" y="2732"/>
                  </a:lnTo>
                  <a:lnTo>
                    <a:pt x="310669" y="10727"/>
                  </a:lnTo>
                  <a:lnTo>
                    <a:pt x="267147" y="23680"/>
                  </a:lnTo>
                  <a:lnTo>
                    <a:pt x="225823" y="41285"/>
                  </a:lnTo>
                  <a:lnTo>
                    <a:pt x="186999" y="63238"/>
                  </a:lnTo>
                  <a:lnTo>
                    <a:pt x="150978" y="89233"/>
                  </a:lnTo>
                  <a:lnTo>
                    <a:pt x="118062" y="118967"/>
                  </a:lnTo>
                  <a:lnTo>
                    <a:pt x="88554" y="152133"/>
                  </a:lnTo>
                  <a:lnTo>
                    <a:pt x="62756" y="188427"/>
                  </a:lnTo>
                  <a:lnTo>
                    <a:pt x="40970" y="227544"/>
                  </a:lnTo>
                  <a:lnTo>
                    <a:pt x="23499" y="269180"/>
                  </a:lnTo>
                  <a:lnTo>
                    <a:pt x="10645" y="313028"/>
                  </a:lnTo>
                  <a:lnTo>
                    <a:pt x="2711" y="358785"/>
                  </a:lnTo>
                  <a:lnTo>
                    <a:pt x="0" y="406146"/>
                  </a:lnTo>
                  <a:lnTo>
                    <a:pt x="2711" y="453506"/>
                  </a:lnTo>
                  <a:lnTo>
                    <a:pt x="10645" y="499263"/>
                  </a:lnTo>
                  <a:lnTo>
                    <a:pt x="23499" y="543111"/>
                  </a:lnTo>
                  <a:lnTo>
                    <a:pt x="40970" y="584747"/>
                  </a:lnTo>
                  <a:lnTo>
                    <a:pt x="62756" y="623864"/>
                  </a:lnTo>
                  <a:lnTo>
                    <a:pt x="88554" y="660158"/>
                  </a:lnTo>
                  <a:lnTo>
                    <a:pt x="118062" y="693324"/>
                  </a:lnTo>
                  <a:lnTo>
                    <a:pt x="150978" y="723058"/>
                  </a:lnTo>
                  <a:lnTo>
                    <a:pt x="186999" y="749053"/>
                  </a:lnTo>
                  <a:lnTo>
                    <a:pt x="225823" y="771006"/>
                  </a:lnTo>
                  <a:lnTo>
                    <a:pt x="267147" y="788611"/>
                  </a:lnTo>
                  <a:lnTo>
                    <a:pt x="310669" y="801564"/>
                  </a:lnTo>
                  <a:lnTo>
                    <a:pt x="356087" y="809559"/>
                  </a:lnTo>
                  <a:lnTo>
                    <a:pt x="403098" y="812292"/>
                  </a:lnTo>
                  <a:lnTo>
                    <a:pt x="450108" y="809559"/>
                  </a:lnTo>
                  <a:lnTo>
                    <a:pt x="495526" y="801564"/>
                  </a:lnTo>
                  <a:lnTo>
                    <a:pt x="539048" y="788611"/>
                  </a:lnTo>
                  <a:lnTo>
                    <a:pt x="580372" y="771006"/>
                  </a:lnTo>
                  <a:lnTo>
                    <a:pt x="619196" y="749053"/>
                  </a:lnTo>
                  <a:lnTo>
                    <a:pt x="655217" y="723058"/>
                  </a:lnTo>
                  <a:lnTo>
                    <a:pt x="688133" y="693324"/>
                  </a:lnTo>
                  <a:lnTo>
                    <a:pt x="717641" y="660158"/>
                  </a:lnTo>
                  <a:lnTo>
                    <a:pt x="743439" y="623864"/>
                  </a:lnTo>
                  <a:lnTo>
                    <a:pt x="765225" y="584747"/>
                  </a:lnTo>
                  <a:lnTo>
                    <a:pt x="782696" y="543111"/>
                  </a:lnTo>
                  <a:lnTo>
                    <a:pt x="795550" y="499263"/>
                  </a:lnTo>
                  <a:lnTo>
                    <a:pt x="803484" y="453506"/>
                  </a:lnTo>
                  <a:lnTo>
                    <a:pt x="806196" y="406146"/>
                  </a:lnTo>
                  <a:lnTo>
                    <a:pt x="803484" y="358785"/>
                  </a:lnTo>
                  <a:lnTo>
                    <a:pt x="795550" y="313028"/>
                  </a:lnTo>
                  <a:lnTo>
                    <a:pt x="782696" y="269180"/>
                  </a:lnTo>
                  <a:lnTo>
                    <a:pt x="765225" y="227544"/>
                  </a:lnTo>
                  <a:lnTo>
                    <a:pt x="743439" y="188427"/>
                  </a:lnTo>
                  <a:lnTo>
                    <a:pt x="717641" y="152133"/>
                  </a:lnTo>
                  <a:lnTo>
                    <a:pt x="688133" y="118967"/>
                  </a:lnTo>
                  <a:lnTo>
                    <a:pt x="655217" y="89233"/>
                  </a:lnTo>
                  <a:lnTo>
                    <a:pt x="619196" y="63238"/>
                  </a:lnTo>
                  <a:lnTo>
                    <a:pt x="580372" y="41285"/>
                  </a:lnTo>
                  <a:lnTo>
                    <a:pt x="539048" y="23680"/>
                  </a:lnTo>
                  <a:lnTo>
                    <a:pt x="495526" y="10727"/>
                  </a:lnTo>
                  <a:lnTo>
                    <a:pt x="450108" y="2732"/>
                  </a:lnTo>
                  <a:lnTo>
                    <a:pt x="403098" y="0"/>
                  </a:lnTo>
                  <a:close/>
                </a:path>
              </a:pathLst>
            </a:custGeom>
            <a:solidFill>
              <a:srgbClr val="E3F5AC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45108" y="3328416"/>
              <a:ext cx="806450" cy="812800"/>
            </a:xfrm>
            <a:custGeom>
              <a:avLst/>
              <a:gdLst/>
              <a:ahLst/>
              <a:cxnLst/>
              <a:rect l="l" t="t" r="r" b="b"/>
              <a:pathLst>
                <a:path w="806450" h="812800">
                  <a:moveTo>
                    <a:pt x="403097" y="0"/>
                  </a:moveTo>
                  <a:lnTo>
                    <a:pt x="356087" y="2732"/>
                  </a:lnTo>
                  <a:lnTo>
                    <a:pt x="310669" y="10727"/>
                  </a:lnTo>
                  <a:lnTo>
                    <a:pt x="267147" y="23680"/>
                  </a:lnTo>
                  <a:lnTo>
                    <a:pt x="225823" y="41285"/>
                  </a:lnTo>
                  <a:lnTo>
                    <a:pt x="186999" y="63238"/>
                  </a:lnTo>
                  <a:lnTo>
                    <a:pt x="150978" y="89233"/>
                  </a:lnTo>
                  <a:lnTo>
                    <a:pt x="118062" y="118967"/>
                  </a:lnTo>
                  <a:lnTo>
                    <a:pt x="88554" y="152133"/>
                  </a:lnTo>
                  <a:lnTo>
                    <a:pt x="62756" y="188427"/>
                  </a:lnTo>
                  <a:lnTo>
                    <a:pt x="40970" y="227544"/>
                  </a:lnTo>
                  <a:lnTo>
                    <a:pt x="23499" y="269180"/>
                  </a:lnTo>
                  <a:lnTo>
                    <a:pt x="10645" y="313028"/>
                  </a:lnTo>
                  <a:lnTo>
                    <a:pt x="2711" y="358785"/>
                  </a:lnTo>
                  <a:lnTo>
                    <a:pt x="0" y="406146"/>
                  </a:lnTo>
                  <a:lnTo>
                    <a:pt x="2711" y="453506"/>
                  </a:lnTo>
                  <a:lnTo>
                    <a:pt x="10645" y="499263"/>
                  </a:lnTo>
                  <a:lnTo>
                    <a:pt x="23499" y="543111"/>
                  </a:lnTo>
                  <a:lnTo>
                    <a:pt x="40970" y="584747"/>
                  </a:lnTo>
                  <a:lnTo>
                    <a:pt x="62756" y="623864"/>
                  </a:lnTo>
                  <a:lnTo>
                    <a:pt x="88554" y="660158"/>
                  </a:lnTo>
                  <a:lnTo>
                    <a:pt x="118062" y="693324"/>
                  </a:lnTo>
                  <a:lnTo>
                    <a:pt x="150978" y="723058"/>
                  </a:lnTo>
                  <a:lnTo>
                    <a:pt x="186999" y="749053"/>
                  </a:lnTo>
                  <a:lnTo>
                    <a:pt x="225823" y="771006"/>
                  </a:lnTo>
                  <a:lnTo>
                    <a:pt x="267147" y="788611"/>
                  </a:lnTo>
                  <a:lnTo>
                    <a:pt x="310669" y="801564"/>
                  </a:lnTo>
                  <a:lnTo>
                    <a:pt x="356087" y="809559"/>
                  </a:lnTo>
                  <a:lnTo>
                    <a:pt x="403097" y="812292"/>
                  </a:lnTo>
                  <a:lnTo>
                    <a:pt x="450108" y="809559"/>
                  </a:lnTo>
                  <a:lnTo>
                    <a:pt x="495526" y="801564"/>
                  </a:lnTo>
                  <a:lnTo>
                    <a:pt x="539048" y="788611"/>
                  </a:lnTo>
                  <a:lnTo>
                    <a:pt x="580372" y="771006"/>
                  </a:lnTo>
                  <a:lnTo>
                    <a:pt x="619196" y="749053"/>
                  </a:lnTo>
                  <a:lnTo>
                    <a:pt x="655217" y="723058"/>
                  </a:lnTo>
                  <a:lnTo>
                    <a:pt x="688133" y="693324"/>
                  </a:lnTo>
                  <a:lnTo>
                    <a:pt x="717641" y="660158"/>
                  </a:lnTo>
                  <a:lnTo>
                    <a:pt x="743439" y="623864"/>
                  </a:lnTo>
                  <a:lnTo>
                    <a:pt x="765225" y="584747"/>
                  </a:lnTo>
                  <a:lnTo>
                    <a:pt x="782696" y="543111"/>
                  </a:lnTo>
                  <a:lnTo>
                    <a:pt x="795550" y="499263"/>
                  </a:lnTo>
                  <a:lnTo>
                    <a:pt x="803484" y="453506"/>
                  </a:lnTo>
                  <a:lnTo>
                    <a:pt x="806196" y="406146"/>
                  </a:lnTo>
                  <a:lnTo>
                    <a:pt x="803484" y="358785"/>
                  </a:lnTo>
                  <a:lnTo>
                    <a:pt x="795550" y="313028"/>
                  </a:lnTo>
                  <a:lnTo>
                    <a:pt x="782696" y="269180"/>
                  </a:lnTo>
                  <a:lnTo>
                    <a:pt x="765225" y="227544"/>
                  </a:lnTo>
                  <a:lnTo>
                    <a:pt x="743439" y="188427"/>
                  </a:lnTo>
                  <a:lnTo>
                    <a:pt x="717641" y="152133"/>
                  </a:lnTo>
                  <a:lnTo>
                    <a:pt x="688133" y="118967"/>
                  </a:lnTo>
                  <a:lnTo>
                    <a:pt x="655217" y="89233"/>
                  </a:lnTo>
                  <a:lnTo>
                    <a:pt x="619196" y="63238"/>
                  </a:lnTo>
                  <a:lnTo>
                    <a:pt x="580372" y="41285"/>
                  </a:lnTo>
                  <a:lnTo>
                    <a:pt x="539048" y="23680"/>
                  </a:lnTo>
                  <a:lnTo>
                    <a:pt x="495526" y="10727"/>
                  </a:lnTo>
                  <a:lnTo>
                    <a:pt x="450108" y="2732"/>
                  </a:lnTo>
                  <a:lnTo>
                    <a:pt x="403097" y="0"/>
                  </a:lnTo>
                  <a:close/>
                </a:path>
              </a:pathLst>
            </a:custGeom>
            <a:solidFill>
              <a:srgbClr val="F8DFEF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7856" y="3223259"/>
              <a:ext cx="806450" cy="812800"/>
            </a:xfrm>
            <a:custGeom>
              <a:avLst/>
              <a:gdLst/>
              <a:ahLst/>
              <a:cxnLst/>
              <a:rect l="l" t="t" r="r" b="b"/>
              <a:pathLst>
                <a:path w="806450" h="812800">
                  <a:moveTo>
                    <a:pt x="403098" y="0"/>
                  </a:moveTo>
                  <a:lnTo>
                    <a:pt x="356087" y="2732"/>
                  </a:lnTo>
                  <a:lnTo>
                    <a:pt x="310669" y="10727"/>
                  </a:lnTo>
                  <a:lnTo>
                    <a:pt x="267147" y="23680"/>
                  </a:lnTo>
                  <a:lnTo>
                    <a:pt x="225823" y="41285"/>
                  </a:lnTo>
                  <a:lnTo>
                    <a:pt x="186999" y="63238"/>
                  </a:lnTo>
                  <a:lnTo>
                    <a:pt x="150978" y="89233"/>
                  </a:lnTo>
                  <a:lnTo>
                    <a:pt x="118062" y="118967"/>
                  </a:lnTo>
                  <a:lnTo>
                    <a:pt x="88554" y="152133"/>
                  </a:lnTo>
                  <a:lnTo>
                    <a:pt x="62756" y="188427"/>
                  </a:lnTo>
                  <a:lnTo>
                    <a:pt x="40970" y="227544"/>
                  </a:lnTo>
                  <a:lnTo>
                    <a:pt x="23499" y="269180"/>
                  </a:lnTo>
                  <a:lnTo>
                    <a:pt x="10645" y="313028"/>
                  </a:lnTo>
                  <a:lnTo>
                    <a:pt x="2711" y="358785"/>
                  </a:lnTo>
                  <a:lnTo>
                    <a:pt x="0" y="406145"/>
                  </a:lnTo>
                  <a:lnTo>
                    <a:pt x="2711" y="453506"/>
                  </a:lnTo>
                  <a:lnTo>
                    <a:pt x="10645" y="499263"/>
                  </a:lnTo>
                  <a:lnTo>
                    <a:pt x="23499" y="543111"/>
                  </a:lnTo>
                  <a:lnTo>
                    <a:pt x="40970" y="584747"/>
                  </a:lnTo>
                  <a:lnTo>
                    <a:pt x="62756" y="623864"/>
                  </a:lnTo>
                  <a:lnTo>
                    <a:pt x="88554" y="660158"/>
                  </a:lnTo>
                  <a:lnTo>
                    <a:pt x="118062" y="693324"/>
                  </a:lnTo>
                  <a:lnTo>
                    <a:pt x="150978" y="723058"/>
                  </a:lnTo>
                  <a:lnTo>
                    <a:pt x="186999" y="749053"/>
                  </a:lnTo>
                  <a:lnTo>
                    <a:pt x="225823" y="771006"/>
                  </a:lnTo>
                  <a:lnTo>
                    <a:pt x="267147" y="788611"/>
                  </a:lnTo>
                  <a:lnTo>
                    <a:pt x="310669" y="801564"/>
                  </a:lnTo>
                  <a:lnTo>
                    <a:pt x="356087" y="809559"/>
                  </a:lnTo>
                  <a:lnTo>
                    <a:pt x="403098" y="812291"/>
                  </a:lnTo>
                  <a:lnTo>
                    <a:pt x="450108" y="809559"/>
                  </a:lnTo>
                  <a:lnTo>
                    <a:pt x="495526" y="801564"/>
                  </a:lnTo>
                  <a:lnTo>
                    <a:pt x="539048" y="788611"/>
                  </a:lnTo>
                  <a:lnTo>
                    <a:pt x="580372" y="771006"/>
                  </a:lnTo>
                  <a:lnTo>
                    <a:pt x="619196" y="749053"/>
                  </a:lnTo>
                  <a:lnTo>
                    <a:pt x="655217" y="723058"/>
                  </a:lnTo>
                  <a:lnTo>
                    <a:pt x="688133" y="693324"/>
                  </a:lnTo>
                  <a:lnTo>
                    <a:pt x="717641" y="660158"/>
                  </a:lnTo>
                  <a:lnTo>
                    <a:pt x="743439" y="623864"/>
                  </a:lnTo>
                  <a:lnTo>
                    <a:pt x="765225" y="584747"/>
                  </a:lnTo>
                  <a:lnTo>
                    <a:pt x="782696" y="543111"/>
                  </a:lnTo>
                  <a:lnTo>
                    <a:pt x="795550" y="499263"/>
                  </a:lnTo>
                  <a:lnTo>
                    <a:pt x="803484" y="453506"/>
                  </a:lnTo>
                  <a:lnTo>
                    <a:pt x="806195" y="406145"/>
                  </a:lnTo>
                  <a:lnTo>
                    <a:pt x="803484" y="358785"/>
                  </a:lnTo>
                  <a:lnTo>
                    <a:pt x="795550" y="313028"/>
                  </a:lnTo>
                  <a:lnTo>
                    <a:pt x="782696" y="269180"/>
                  </a:lnTo>
                  <a:lnTo>
                    <a:pt x="765225" y="227544"/>
                  </a:lnTo>
                  <a:lnTo>
                    <a:pt x="743439" y="188427"/>
                  </a:lnTo>
                  <a:lnTo>
                    <a:pt x="717641" y="152133"/>
                  </a:lnTo>
                  <a:lnTo>
                    <a:pt x="688133" y="118967"/>
                  </a:lnTo>
                  <a:lnTo>
                    <a:pt x="655217" y="89233"/>
                  </a:lnTo>
                  <a:lnTo>
                    <a:pt x="619196" y="63238"/>
                  </a:lnTo>
                  <a:lnTo>
                    <a:pt x="580372" y="41285"/>
                  </a:lnTo>
                  <a:lnTo>
                    <a:pt x="539048" y="23680"/>
                  </a:lnTo>
                  <a:lnTo>
                    <a:pt x="495526" y="10727"/>
                  </a:lnTo>
                  <a:lnTo>
                    <a:pt x="450108" y="2732"/>
                  </a:lnTo>
                  <a:lnTo>
                    <a:pt x="403098" y="0"/>
                  </a:lnTo>
                  <a:close/>
                </a:path>
              </a:pathLst>
            </a:custGeom>
            <a:solidFill>
              <a:srgbClr val="CAF6EC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24883" y="3304032"/>
              <a:ext cx="805180" cy="812800"/>
            </a:xfrm>
            <a:custGeom>
              <a:avLst/>
              <a:gdLst/>
              <a:ahLst/>
              <a:cxnLst/>
              <a:rect l="l" t="t" r="r" b="b"/>
              <a:pathLst>
                <a:path w="805179" h="812800">
                  <a:moveTo>
                    <a:pt x="402336" y="0"/>
                  </a:moveTo>
                  <a:lnTo>
                    <a:pt x="355406" y="2732"/>
                  </a:lnTo>
                  <a:lnTo>
                    <a:pt x="310069" y="10727"/>
                  </a:lnTo>
                  <a:lnTo>
                    <a:pt x="266626" y="23680"/>
                  </a:lnTo>
                  <a:lnTo>
                    <a:pt x="225378" y="41285"/>
                  </a:lnTo>
                  <a:lnTo>
                    <a:pt x="186628" y="63238"/>
                  </a:lnTo>
                  <a:lnTo>
                    <a:pt x="150676" y="89233"/>
                  </a:lnTo>
                  <a:lnTo>
                    <a:pt x="117824" y="118967"/>
                  </a:lnTo>
                  <a:lnTo>
                    <a:pt x="88374" y="152133"/>
                  </a:lnTo>
                  <a:lnTo>
                    <a:pt x="62627" y="188427"/>
                  </a:lnTo>
                  <a:lnTo>
                    <a:pt x="40885" y="227544"/>
                  </a:lnTo>
                  <a:lnTo>
                    <a:pt x="23450" y="269180"/>
                  </a:lnTo>
                  <a:lnTo>
                    <a:pt x="10623" y="313028"/>
                  </a:lnTo>
                  <a:lnTo>
                    <a:pt x="2706" y="358785"/>
                  </a:lnTo>
                  <a:lnTo>
                    <a:pt x="0" y="406145"/>
                  </a:lnTo>
                  <a:lnTo>
                    <a:pt x="2706" y="453506"/>
                  </a:lnTo>
                  <a:lnTo>
                    <a:pt x="10623" y="499263"/>
                  </a:lnTo>
                  <a:lnTo>
                    <a:pt x="23450" y="543111"/>
                  </a:lnTo>
                  <a:lnTo>
                    <a:pt x="40885" y="584747"/>
                  </a:lnTo>
                  <a:lnTo>
                    <a:pt x="62627" y="623864"/>
                  </a:lnTo>
                  <a:lnTo>
                    <a:pt x="88374" y="660158"/>
                  </a:lnTo>
                  <a:lnTo>
                    <a:pt x="117824" y="693324"/>
                  </a:lnTo>
                  <a:lnTo>
                    <a:pt x="150676" y="723058"/>
                  </a:lnTo>
                  <a:lnTo>
                    <a:pt x="186628" y="749053"/>
                  </a:lnTo>
                  <a:lnTo>
                    <a:pt x="225378" y="771006"/>
                  </a:lnTo>
                  <a:lnTo>
                    <a:pt x="266626" y="788611"/>
                  </a:lnTo>
                  <a:lnTo>
                    <a:pt x="310069" y="801564"/>
                  </a:lnTo>
                  <a:lnTo>
                    <a:pt x="355406" y="809559"/>
                  </a:lnTo>
                  <a:lnTo>
                    <a:pt x="402336" y="812291"/>
                  </a:lnTo>
                  <a:lnTo>
                    <a:pt x="449265" y="809559"/>
                  </a:lnTo>
                  <a:lnTo>
                    <a:pt x="494602" y="801564"/>
                  </a:lnTo>
                  <a:lnTo>
                    <a:pt x="538045" y="788611"/>
                  </a:lnTo>
                  <a:lnTo>
                    <a:pt x="579293" y="771006"/>
                  </a:lnTo>
                  <a:lnTo>
                    <a:pt x="618043" y="749053"/>
                  </a:lnTo>
                  <a:lnTo>
                    <a:pt x="653995" y="723058"/>
                  </a:lnTo>
                  <a:lnTo>
                    <a:pt x="686847" y="693324"/>
                  </a:lnTo>
                  <a:lnTo>
                    <a:pt x="716297" y="660158"/>
                  </a:lnTo>
                  <a:lnTo>
                    <a:pt x="742044" y="623864"/>
                  </a:lnTo>
                  <a:lnTo>
                    <a:pt x="763786" y="584747"/>
                  </a:lnTo>
                  <a:lnTo>
                    <a:pt x="781221" y="543111"/>
                  </a:lnTo>
                  <a:lnTo>
                    <a:pt x="794048" y="499263"/>
                  </a:lnTo>
                  <a:lnTo>
                    <a:pt x="801965" y="453506"/>
                  </a:lnTo>
                  <a:lnTo>
                    <a:pt x="804671" y="406145"/>
                  </a:lnTo>
                  <a:lnTo>
                    <a:pt x="801965" y="358785"/>
                  </a:lnTo>
                  <a:lnTo>
                    <a:pt x="794048" y="313028"/>
                  </a:lnTo>
                  <a:lnTo>
                    <a:pt x="781221" y="269180"/>
                  </a:lnTo>
                  <a:lnTo>
                    <a:pt x="763786" y="227544"/>
                  </a:lnTo>
                  <a:lnTo>
                    <a:pt x="742044" y="188427"/>
                  </a:lnTo>
                  <a:lnTo>
                    <a:pt x="716297" y="152133"/>
                  </a:lnTo>
                  <a:lnTo>
                    <a:pt x="686847" y="118967"/>
                  </a:lnTo>
                  <a:lnTo>
                    <a:pt x="653995" y="89233"/>
                  </a:lnTo>
                  <a:lnTo>
                    <a:pt x="618043" y="63238"/>
                  </a:lnTo>
                  <a:lnTo>
                    <a:pt x="579293" y="41285"/>
                  </a:lnTo>
                  <a:lnTo>
                    <a:pt x="538045" y="23680"/>
                  </a:lnTo>
                  <a:lnTo>
                    <a:pt x="494602" y="10727"/>
                  </a:lnTo>
                  <a:lnTo>
                    <a:pt x="449265" y="2732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F6F0E3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59835" y="4585716"/>
              <a:ext cx="805180" cy="812800"/>
            </a:xfrm>
            <a:custGeom>
              <a:avLst/>
              <a:gdLst/>
              <a:ahLst/>
              <a:cxnLst/>
              <a:rect l="l" t="t" r="r" b="b"/>
              <a:pathLst>
                <a:path w="805179" h="812800">
                  <a:moveTo>
                    <a:pt x="402336" y="0"/>
                  </a:moveTo>
                  <a:lnTo>
                    <a:pt x="355406" y="2732"/>
                  </a:lnTo>
                  <a:lnTo>
                    <a:pt x="310069" y="10727"/>
                  </a:lnTo>
                  <a:lnTo>
                    <a:pt x="266626" y="23680"/>
                  </a:lnTo>
                  <a:lnTo>
                    <a:pt x="225378" y="41285"/>
                  </a:lnTo>
                  <a:lnTo>
                    <a:pt x="186628" y="63238"/>
                  </a:lnTo>
                  <a:lnTo>
                    <a:pt x="150676" y="89233"/>
                  </a:lnTo>
                  <a:lnTo>
                    <a:pt x="117824" y="118967"/>
                  </a:lnTo>
                  <a:lnTo>
                    <a:pt x="88374" y="152133"/>
                  </a:lnTo>
                  <a:lnTo>
                    <a:pt x="62627" y="188427"/>
                  </a:lnTo>
                  <a:lnTo>
                    <a:pt x="40885" y="227544"/>
                  </a:lnTo>
                  <a:lnTo>
                    <a:pt x="23450" y="269180"/>
                  </a:lnTo>
                  <a:lnTo>
                    <a:pt x="10623" y="313028"/>
                  </a:lnTo>
                  <a:lnTo>
                    <a:pt x="2706" y="358785"/>
                  </a:lnTo>
                  <a:lnTo>
                    <a:pt x="0" y="406145"/>
                  </a:lnTo>
                  <a:lnTo>
                    <a:pt x="2706" y="453506"/>
                  </a:lnTo>
                  <a:lnTo>
                    <a:pt x="10623" y="499263"/>
                  </a:lnTo>
                  <a:lnTo>
                    <a:pt x="23450" y="543111"/>
                  </a:lnTo>
                  <a:lnTo>
                    <a:pt x="40885" y="584747"/>
                  </a:lnTo>
                  <a:lnTo>
                    <a:pt x="62627" y="623864"/>
                  </a:lnTo>
                  <a:lnTo>
                    <a:pt x="88374" y="660158"/>
                  </a:lnTo>
                  <a:lnTo>
                    <a:pt x="117824" y="693324"/>
                  </a:lnTo>
                  <a:lnTo>
                    <a:pt x="150676" y="723058"/>
                  </a:lnTo>
                  <a:lnTo>
                    <a:pt x="186628" y="749053"/>
                  </a:lnTo>
                  <a:lnTo>
                    <a:pt x="225378" y="771006"/>
                  </a:lnTo>
                  <a:lnTo>
                    <a:pt x="266626" y="788611"/>
                  </a:lnTo>
                  <a:lnTo>
                    <a:pt x="310069" y="801564"/>
                  </a:lnTo>
                  <a:lnTo>
                    <a:pt x="355406" y="809559"/>
                  </a:lnTo>
                  <a:lnTo>
                    <a:pt x="402336" y="812291"/>
                  </a:lnTo>
                  <a:lnTo>
                    <a:pt x="449265" y="809559"/>
                  </a:lnTo>
                  <a:lnTo>
                    <a:pt x="494602" y="801564"/>
                  </a:lnTo>
                  <a:lnTo>
                    <a:pt x="538045" y="788611"/>
                  </a:lnTo>
                  <a:lnTo>
                    <a:pt x="579293" y="771006"/>
                  </a:lnTo>
                  <a:lnTo>
                    <a:pt x="618043" y="749053"/>
                  </a:lnTo>
                  <a:lnTo>
                    <a:pt x="653995" y="723058"/>
                  </a:lnTo>
                  <a:lnTo>
                    <a:pt x="686847" y="693324"/>
                  </a:lnTo>
                  <a:lnTo>
                    <a:pt x="716297" y="660158"/>
                  </a:lnTo>
                  <a:lnTo>
                    <a:pt x="742044" y="623864"/>
                  </a:lnTo>
                  <a:lnTo>
                    <a:pt x="763786" y="584747"/>
                  </a:lnTo>
                  <a:lnTo>
                    <a:pt x="781221" y="543111"/>
                  </a:lnTo>
                  <a:lnTo>
                    <a:pt x="794048" y="499263"/>
                  </a:lnTo>
                  <a:lnTo>
                    <a:pt x="801965" y="453506"/>
                  </a:lnTo>
                  <a:lnTo>
                    <a:pt x="804672" y="406145"/>
                  </a:lnTo>
                  <a:lnTo>
                    <a:pt x="801965" y="358785"/>
                  </a:lnTo>
                  <a:lnTo>
                    <a:pt x="794048" y="313028"/>
                  </a:lnTo>
                  <a:lnTo>
                    <a:pt x="781221" y="269180"/>
                  </a:lnTo>
                  <a:lnTo>
                    <a:pt x="763786" y="227544"/>
                  </a:lnTo>
                  <a:lnTo>
                    <a:pt x="742044" y="188427"/>
                  </a:lnTo>
                  <a:lnTo>
                    <a:pt x="716297" y="152133"/>
                  </a:lnTo>
                  <a:lnTo>
                    <a:pt x="686847" y="118967"/>
                  </a:lnTo>
                  <a:lnTo>
                    <a:pt x="653995" y="89233"/>
                  </a:lnTo>
                  <a:lnTo>
                    <a:pt x="618043" y="63238"/>
                  </a:lnTo>
                  <a:lnTo>
                    <a:pt x="579293" y="41285"/>
                  </a:lnTo>
                  <a:lnTo>
                    <a:pt x="538045" y="23680"/>
                  </a:lnTo>
                  <a:lnTo>
                    <a:pt x="494602" y="10727"/>
                  </a:lnTo>
                  <a:lnTo>
                    <a:pt x="449265" y="2732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B0F7C5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53767" y="4424172"/>
              <a:ext cx="805180" cy="812800"/>
            </a:xfrm>
            <a:custGeom>
              <a:avLst/>
              <a:gdLst/>
              <a:ahLst/>
              <a:cxnLst/>
              <a:rect l="l" t="t" r="r" b="b"/>
              <a:pathLst>
                <a:path w="805180" h="812800">
                  <a:moveTo>
                    <a:pt x="402336" y="0"/>
                  </a:moveTo>
                  <a:lnTo>
                    <a:pt x="355406" y="2732"/>
                  </a:lnTo>
                  <a:lnTo>
                    <a:pt x="310069" y="10727"/>
                  </a:lnTo>
                  <a:lnTo>
                    <a:pt x="266626" y="23680"/>
                  </a:lnTo>
                  <a:lnTo>
                    <a:pt x="225378" y="41285"/>
                  </a:lnTo>
                  <a:lnTo>
                    <a:pt x="186628" y="63238"/>
                  </a:lnTo>
                  <a:lnTo>
                    <a:pt x="150676" y="89233"/>
                  </a:lnTo>
                  <a:lnTo>
                    <a:pt x="117824" y="118967"/>
                  </a:lnTo>
                  <a:lnTo>
                    <a:pt x="88374" y="152133"/>
                  </a:lnTo>
                  <a:lnTo>
                    <a:pt x="62627" y="188427"/>
                  </a:lnTo>
                  <a:lnTo>
                    <a:pt x="40885" y="227544"/>
                  </a:lnTo>
                  <a:lnTo>
                    <a:pt x="23450" y="269180"/>
                  </a:lnTo>
                  <a:lnTo>
                    <a:pt x="10623" y="313028"/>
                  </a:lnTo>
                  <a:lnTo>
                    <a:pt x="2706" y="358785"/>
                  </a:lnTo>
                  <a:lnTo>
                    <a:pt x="0" y="406145"/>
                  </a:lnTo>
                  <a:lnTo>
                    <a:pt x="2706" y="453506"/>
                  </a:lnTo>
                  <a:lnTo>
                    <a:pt x="10623" y="499263"/>
                  </a:lnTo>
                  <a:lnTo>
                    <a:pt x="23450" y="543111"/>
                  </a:lnTo>
                  <a:lnTo>
                    <a:pt x="40885" y="584747"/>
                  </a:lnTo>
                  <a:lnTo>
                    <a:pt x="62627" y="623864"/>
                  </a:lnTo>
                  <a:lnTo>
                    <a:pt x="88374" y="660158"/>
                  </a:lnTo>
                  <a:lnTo>
                    <a:pt x="117824" y="693324"/>
                  </a:lnTo>
                  <a:lnTo>
                    <a:pt x="150676" y="723058"/>
                  </a:lnTo>
                  <a:lnTo>
                    <a:pt x="186628" y="749053"/>
                  </a:lnTo>
                  <a:lnTo>
                    <a:pt x="225378" y="771006"/>
                  </a:lnTo>
                  <a:lnTo>
                    <a:pt x="266626" y="788611"/>
                  </a:lnTo>
                  <a:lnTo>
                    <a:pt x="310069" y="801564"/>
                  </a:lnTo>
                  <a:lnTo>
                    <a:pt x="355406" y="809559"/>
                  </a:lnTo>
                  <a:lnTo>
                    <a:pt x="402336" y="812291"/>
                  </a:lnTo>
                  <a:lnTo>
                    <a:pt x="449265" y="809559"/>
                  </a:lnTo>
                  <a:lnTo>
                    <a:pt x="494602" y="801564"/>
                  </a:lnTo>
                  <a:lnTo>
                    <a:pt x="538045" y="788611"/>
                  </a:lnTo>
                  <a:lnTo>
                    <a:pt x="579293" y="771006"/>
                  </a:lnTo>
                  <a:lnTo>
                    <a:pt x="618043" y="749053"/>
                  </a:lnTo>
                  <a:lnTo>
                    <a:pt x="653995" y="723058"/>
                  </a:lnTo>
                  <a:lnTo>
                    <a:pt x="686847" y="693324"/>
                  </a:lnTo>
                  <a:lnTo>
                    <a:pt x="716297" y="660158"/>
                  </a:lnTo>
                  <a:lnTo>
                    <a:pt x="742044" y="623864"/>
                  </a:lnTo>
                  <a:lnTo>
                    <a:pt x="763786" y="584747"/>
                  </a:lnTo>
                  <a:lnTo>
                    <a:pt x="781221" y="543111"/>
                  </a:lnTo>
                  <a:lnTo>
                    <a:pt x="794048" y="499263"/>
                  </a:lnTo>
                  <a:lnTo>
                    <a:pt x="801965" y="453506"/>
                  </a:lnTo>
                  <a:lnTo>
                    <a:pt x="804671" y="406145"/>
                  </a:lnTo>
                  <a:lnTo>
                    <a:pt x="801965" y="358785"/>
                  </a:lnTo>
                  <a:lnTo>
                    <a:pt x="794048" y="313028"/>
                  </a:lnTo>
                  <a:lnTo>
                    <a:pt x="781221" y="269180"/>
                  </a:lnTo>
                  <a:lnTo>
                    <a:pt x="763786" y="227544"/>
                  </a:lnTo>
                  <a:lnTo>
                    <a:pt x="742044" y="188427"/>
                  </a:lnTo>
                  <a:lnTo>
                    <a:pt x="716297" y="152133"/>
                  </a:lnTo>
                  <a:lnTo>
                    <a:pt x="686847" y="118967"/>
                  </a:lnTo>
                  <a:lnTo>
                    <a:pt x="653995" y="89233"/>
                  </a:lnTo>
                  <a:lnTo>
                    <a:pt x="618043" y="63238"/>
                  </a:lnTo>
                  <a:lnTo>
                    <a:pt x="579293" y="41285"/>
                  </a:lnTo>
                  <a:lnTo>
                    <a:pt x="538045" y="23680"/>
                  </a:lnTo>
                  <a:lnTo>
                    <a:pt x="494602" y="10727"/>
                  </a:lnTo>
                  <a:lnTo>
                    <a:pt x="449265" y="2732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D0DDF7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8559" y="4482083"/>
              <a:ext cx="524256" cy="52578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0323" y="4395216"/>
              <a:ext cx="568451" cy="5699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1347" y="3169919"/>
              <a:ext cx="525780" cy="52577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0088" y="3313175"/>
              <a:ext cx="609600" cy="6080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6156" y="3755135"/>
              <a:ext cx="512063" cy="51206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64407" y="4538472"/>
              <a:ext cx="582167" cy="58369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1163" y="1984247"/>
              <a:ext cx="539495" cy="53949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80132" y="3136391"/>
              <a:ext cx="525780" cy="52577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645411" y="1307084"/>
            <a:ext cx="3096260" cy="139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0" dirty="0">
                <a:solidFill>
                  <a:srgbClr val="1B6230"/>
                </a:solidFill>
                <a:latin typeface="Century Gothic"/>
                <a:cs typeface="Century Gothic"/>
              </a:rPr>
              <a:t>Своё.Родное</a:t>
            </a:r>
            <a:endParaRPr sz="3600">
              <a:latin typeface="Century Gothic"/>
              <a:cs typeface="Century Gothic"/>
            </a:endParaRPr>
          </a:p>
          <a:p>
            <a:pPr marL="560705" marR="193040" indent="146050">
              <a:lnSpc>
                <a:spcPct val="101099"/>
              </a:lnSpc>
              <a:spcBef>
                <a:spcPts val="2090"/>
              </a:spcBef>
            </a:pP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Для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производителей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фермерской</a:t>
            </a:r>
            <a:r>
              <a:rPr sz="1800" spc="-6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продукции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09231" y="1901951"/>
            <a:ext cx="3489960" cy="1001394"/>
          </a:xfrm>
          <a:custGeom>
            <a:avLst/>
            <a:gdLst/>
            <a:ahLst/>
            <a:cxnLst/>
            <a:rect l="l" t="t" r="r" b="b"/>
            <a:pathLst>
              <a:path w="3489959" h="1001394">
                <a:moveTo>
                  <a:pt x="0" y="166877"/>
                </a:moveTo>
                <a:lnTo>
                  <a:pt x="5958" y="122502"/>
                </a:lnTo>
                <a:lnTo>
                  <a:pt x="22775" y="82634"/>
                </a:lnTo>
                <a:lnTo>
                  <a:pt x="48863" y="48863"/>
                </a:lnTo>
                <a:lnTo>
                  <a:pt x="82634" y="22775"/>
                </a:lnTo>
                <a:lnTo>
                  <a:pt x="122502" y="5958"/>
                </a:lnTo>
                <a:lnTo>
                  <a:pt x="166877" y="0"/>
                </a:lnTo>
                <a:lnTo>
                  <a:pt x="3323082" y="0"/>
                </a:lnTo>
                <a:lnTo>
                  <a:pt x="3367457" y="5958"/>
                </a:lnTo>
                <a:lnTo>
                  <a:pt x="3407325" y="22775"/>
                </a:lnTo>
                <a:lnTo>
                  <a:pt x="3441096" y="48863"/>
                </a:lnTo>
                <a:lnTo>
                  <a:pt x="3467184" y="82634"/>
                </a:lnTo>
                <a:lnTo>
                  <a:pt x="3484001" y="122502"/>
                </a:lnTo>
                <a:lnTo>
                  <a:pt x="3489960" y="166877"/>
                </a:lnTo>
                <a:lnTo>
                  <a:pt x="3489960" y="834389"/>
                </a:lnTo>
                <a:lnTo>
                  <a:pt x="3484001" y="878765"/>
                </a:lnTo>
                <a:lnTo>
                  <a:pt x="3467184" y="918633"/>
                </a:lnTo>
                <a:lnTo>
                  <a:pt x="3441096" y="952404"/>
                </a:lnTo>
                <a:lnTo>
                  <a:pt x="3407325" y="978492"/>
                </a:lnTo>
                <a:lnTo>
                  <a:pt x="3367457" y="995309"/>
                </a:lnTo>
                <a:lnTo>
                  <a:pt x="3323082" y="1001268"/>
                </a:lnTo>
                <a:lnTo>
                  <a:pt x="166877" y="1001268"/>
                </a:lnTo>
                <a:lnTo>
                  <a:pt x="122502" y="995309"/>
                </a:lnTo>
                <a:lnTo>
                  <a:pt x="82634" y="978492"/>
                </a:lnTo>
                <a:lnTo>
                  <a:pt x="48863" y="952404"/>
                </a:lnTo>
                <a:lnTo>
                  <a:pt x="22775" y="918633"/>
                </a:lnTo>
                <a:lnTo>
                  <a:pt x="5958" y="878765"/>
                </a:lnTo>
                <a:lnTo>
                  <a:pt x="0" y="834389"/>
                </a:lnTo>
                <a:lnTo>
                  <a:pt x="0" y="166877"/>
                </a:lnTo>
                <a:close/>
              </a:path>
            </a:pathLst>
          </a:custGeom>
          <a:ln w="12192">
            <a:solidFill>
              <a:srgbClr val="1B5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60691" y="2515870"/>
            <a:ext cx="1988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сельского 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хозяйства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54116" y="3268117"/>
            <a:ext cx="804862" cy="75401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8626602" y="3976242"/>
            <a:ext cx="6711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с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еме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а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802881" y="2075428"/>
            <a:ext cx="4675505" cy="3279140"/>
            <a:chOff x="6802881" y="2075428"/>
            <a:chExt cx="4675505" cy="3279140"/>
          </a:xfrm>
        </p:grpSpPr>
        <p:sp>
          <p:nvSpPr>
            <p:cNvPr id="29" name="object 29"/>
            <p:cNvSpPr/>
            <p:nvPr/>
          </p:nvSpPr>
          <p:spPr>
            <a:xfrm>
              <a:off x="6809231" y="2916935"/>
              <a:ext cx="1362710" cy="1565275"/>
            </a:xfrm>
            <a:custGeom>
              <a:avLst/>
              <a:gdLst/>
              <a:ahLst/>
              <a:cxnLst/>
              <a:rect l="l" t="t" r="r" b="b"/>
              <a:pathLst>
                <a:path w="1362709" h="1565275">
                  <a:moveTo>
                    <a:pt x="681227" y="0"/>
                  </a:moveTo>
                  <a:lnTo>
                    <a:pt x="1362456" y="340613"/>
                  </a:lnTo>
                  <a:lnTo>
                    <a:pt x="1362456" y="1224533"/>
                  </a:lnTo>
                  <a:lnTo>
                    <a:pt x="681227" y="1565147"/>
                  </a:lnTo>
                  <a:lnTo>
                    <a:pt x="0" y="1224533"/>
                  </a:lnTo>
                  <a:lnTo>
                    <a:pt x="0" y="340613"/>
                  </a:lnTo>
                  <a:lnTo>
                    <a:pt x="681227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29072" y="4627943"/>
              <a:ext cx="819537" cy="72631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690431" y="2075428"/>
              <a:ext cx="787373" cy="691571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9354057" y="5267071"/>
            <a:ext cx="5886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к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рма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3" name="object 3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49513" y="3274200"/>
            <a:ext cx="703589" cy="630222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7019035" y="3869563"/>
            <a:ext cx="991869" cy="48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25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удобрения</a:t>
            </a:r>
            <a:endParaRPr sz="1600">
              <a:latin typeface="Calibri"/>
              <a:cs typeface="Calibri"/>
            </a:endParaRPr>
          </a:p>
          <a:p>
            <a:pPr marL="1270" algn="ctr">
              <a:lnSpc>
                <a:spcPts val="1825"/>
              </a:lnSpc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и</a:t>
            </a:r>
            <a:r>
              <a:rPr sz="1600" b="1" spc="-35" dirty="0">
                <a:solidFill>
                  <a:srgbClr val="39363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СЗР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214106" y="1654810"/>
            <a:ext cx="3519804" cy="4098925"/>
            <a:chOff x="8214106" y="1654810"/>
            <a:chExt cx="3519804" cy="4098925"/>
          </a:xfrm>
        </p:grpSpPr>
        <p:sp>
          <p:nvSpPr>
            <p:cNvPr id="36" name="object 36"/>
            <p:cNvSpPr/>
            <p:nvPr/>
          </p:nvSpPr>
          <p:spPr>
            <a:xfrm>
              <a:off x="8220456" y="2916936"/>
              <a:ext cx="1361440" cy="1565275"/>
            </a:xfrm>
            <a:custGeom>
              <a:avLst/>
              <a:gdLst/>
              <a:ahLst/>
              <a:cxnLst/>
              <a:rect l="l" t="t" r="r" b="b"/>
              <a:pathLst>
                <a:path w="1361440" h="1565275">
                  <a:moveTo>
                    <a:pt x="680466" y="0"/>
                  </a:moveTo>
                  <a:lnTo>
                    <a:pt x="1360932" y="340233"/>
                  </a:lnTo>
                  <a:lnTo>
                    <a:pt x="1360932" y="1224914"/>
                  </a:lnTo>
                  <a:lnTo>
                    <a:pt x="680466" y="1565147"/>
                  </a:lnTo>
                  <a:lnTo>
                    <a:pt x="0" y="1224914"/>
                  </a:lnTo>
                  <a:lnTo>
                    <a:pt x="0" y="340233"/>
                  </a:lnTo>
                  <a:lnTo>
                    <a:pt x="680466" y="0"/>
                  </a:lnTo>
                  <a:close/>
                </a:path>
              </a:pathLst>
            </a:custGeom>
            <a:ln w="12191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927592" y="4181855"/>
              <a:ext cx="1362710" cy="1565275"/>
            </a:xfrm>
            <a:custGeom>
              <a:avLst/>
              <a:gdLst/>
              <a:ahLst/>
              <a:cxnLst/>
              <a:rect l="l" t="t" r="r" b="b"/>
              <a:pathLst>
                <a:path w="1362709" h="1565275">
                  <a:moveTo>
                    <a:pt x="681227" y="0"/>
                  </a:moveTo>
                  <a:lnTo>
                    <a:pt x="1362455" y="340614"/>
                  </a:lnTo>
                  <a:lnTo>
                    <a:pt x="1362455" y="1224534"/>
                  </a:lnTo>
                  <a:lnTo>
                    <a:pt x="681227" y="1565148"/>
                  </a:lnTo>
                  <a:lnTo>
                    <a:pt x="0" y="1224534"/>
                  </a:lnTo>
                  <a:lnTo>
                    <a:pt x="0" y="340614"/>
                  </a:lnTo>
                  <a:lnTo>
                    <a:pt x="681227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366248" y="1661160"/>
              <a:ext cx="1361440" cy="1567180"/>
            </a:xfrm>
            <a:custGeom>
              <a:avLst/>
              <a:gdLst/>
              <a:ahLst/>
              <a:cxnLst/>
              <a:rect l="l" t="t" r="r" b="b"/>
              <a:pathLst>
                <a:path w="1361440" h="1567180">
                  <a:moveTo>
                    <a:pt x="680466" y="0"/>
                  </a:moveTo>
                  <a:lnTo>
                    <a:pt x="1360931" y="340232"/>
                  </a:lnTo>
                  <a:lnTo>
                    <a:pt x="1360931" y="1226439"/>
                  </a:lnTo>
                  <a:lnTo>
                    <a:pt x="680466" y="1566672"/>
                  </a:lnTo>
                  <a:lnTo>
                    <a:pt x="0" y="1226439"/>
                  </a:lnTo>
                  <a:lnTo>
                    <a:pt x="0" y="340232"/>
                  </a:lnTo>
                  <a:lnTo>
                    <a:pt x="680466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0589514" y="2675889"/>
            <a:ext cx="1012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СХ</a:t>
            </a:r>
            <a:r>
              <a:rPr sz="1600" b="1" spc="-60" dirty="0">
                <a:solidFill>
                  <a:srgbClr val="39363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Техника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7505700" y="2910839"/>
            <a:ext cx="3514725" cy="2849880"/>
            <a:chOff x="7505700" y="2910839"/>
            <a:chExt cx="3514725" cy="2849880"/>
          </a:xfrm>
        </p:grpSpPr>
        <p:sp>
          <p:nvSpPr>
            <p:cNvPr id="41" name="object 41"/>
            <p:cNvSpPr/>
            <p:nvPr/>
          </p:nvSpPr>
          <p:spPr>
            <a:xfrm>
              <a:off x="9651492" y="2916935"/>
              <a:ext cx="1362710" cy="1565275"/>
            </a:xfrm>
            <a:custGeom>
              <a:avLst/>
              <a:gdLst/>
              <a:ahLst/>
              <a:cxnLst/>
              <a:rect l="l" t="t" r="r" b="b"/>
              <a:pathLst>
                <a:path w="1362709" h="1565275">
                  <a:moveTo>
                    <a:pt x="681227" y="0"/>
                  </a:moveTo>
                  <a:lnTo>
                    <a:pt x="1362455" y="340613"/>
                  </a:lnTo>
                  <a:lnTo>
                    <a:pt x="1362455" y="1224533"/>
                  </a:lnTo>
                  <a:lnTo>
                    <a:pt x="681227" y="1565147"/>
                  </a:lnTo>
                  <a:lnTo>
                    <a:pt x="0" y="1224533"/>
                  </a:lnTo>
                  <a:lnTo>
                    <a:pt x="0" y="340613"/>
                  </a:lnTo>
                  <a:lnTo>
                    <a:pt x="681227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511795" y="4189475"/>
              <a:ext cx="1362710" cy="1565275"/>
            </a:xfrm>
            <a:custGeom>
              <a:avLst/>
              <a:gdLst/>
              <a:ahLst/>
              <a:cxnLst/>
              <a:rect l="l" t="t" r="r" b="b"/>
              <a:pathLst>
                <a:path w="1362709" h="1565275">
                  <a:moveTo>
                    <a:pt x="681227" y="0"/>
                  </a:moveTo>
                  <a:lnTo>
                    <a:pt x="1362455" y="340613"/>
                  </a:lnTo>
                  <a:lnTo>
                    <a:pt x="1362455" y="1224534"/>
                  </a:lnTo>
                  <a:lnTo>
                    <a:pt x="681227" y="1565148"/>
                  </a:lnTo>
                  <a:lnTo>
                    <a:pt x="0" y="1224534"/>
                  </a:lnTo>
                  <a:lnTo>
                    <a:pt x="0" y="340613"/>
                  </a:lnTo>
                  <a:lnTo>
                    <a:pt x="681227" y="0"/>
                  </a:lnTo>
                  <a:close/>
                </a:path>
              </a:pathLst>
            </a:custGeom>
            <a:ln w="12192">
              <a:solidFill>
                <a:srgbClr val="1B62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898891" y="4344923"/>
              <a:ext cx="669035" cy="667512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902951" y="3300983"/>
              <a:ext cx="806450" cy="812800"/>
            </a:xfrm>
            <a:custGeom>
              <a:avLst/>
              <a:gdLst/>
              <a:ahLst/>
              <a:cxnLst/>
              <a:rect l="l" t="t" r="r" b="b"/>
              <a:pathLst>
                <a:path w="806450" h="812800">
                  <a:moveTo>
                    <a:pt x="403098" y="0"/>
                  </a:moveTo>
                  <a:lnTo>
                    <a:pt x="356087" y="2732"/>
                  </a:lnTo>
                  <a:lnTo>
                    <a:pt x="310669" y="10727"/>
                  </a:lnTo>
                  <a:lnTo>
                    <a:pt x="267147" y="23680"/>
                  </a:lnTo>
                  <a:lnTo>
                    <a:pt x="225823" y="41285"/>
                  </a:lnTo>
                  <a:lnTo>
                    <a:pt x="186999" y="63238"/>
                  </a:lnTo>
                  <a:lnTo>
                    <a:pt x="150978" y="89233"/>
                  </a:lnTo>
                  <a:lnTo>
                    <a:pt x="118062" y="118967"/>
                  </a:lnTo>
                  <a:lnTo>
                    <a:pt x="88554" y="152133"/>
                  </a:lnTo>
                  <a:lnTo>
                    <a:pt x="62756" y="188427"/>
                  </a:lnTo>
                  <a:lnTo>
                    <a:pt x="40970" y="227544"/>
                  </a:lnTo>
                  <a:lnTo>
                    <a:pt x="23499" y="269180"/>
                  </a:lnTo>
                  <a:lnTo>
                    <a:pt x="10645" y="313028"/>
                  </a:lnTo>
                  <a:lnTo>
                    <a:pt x="2711" y="358785"/>
                  </a:lnTo>
                  <a:lnTo>
                    <a:pt x="0" y="406145"/>
                  </a:lnTo>
                  <a:lnTo>
                    <a:pt x="2711" y="453506"/>
                  </a:lnTo>
                  <a:lnTo>
                    <a:pt x="10645" y="499263"/>
                  </a:lnTo>
                  <a:lnTo>
                    <a:pt x="23499" y="543111"/>
                  </a:lnTo>
                  <a:lnTo>
                    <a:pt x="40970" y="584747"/>
                  </a:lnTo>
                  <a:lnTo>
                    <a:pt x="62756" y="623864"/>
                  </a:lnTo>
                  <a:lnTo>
                    <a:pt x="88554" y="660158"/>
                  </a:lnTo>
                  <a:lnTo>
                    <a:pt x="118062" y="693324"/>
                  </a:lnTo>
                  <a:lnTo>
                    <a:pt x="150978" y="723058"/>
                  </a:lnTo>
                  <a:lnTo>
                    <a:pt x="186999" y="749053"/>
                  </a:lnTo>
                  <a:lnTo>
                    <a:pt x="225823" y="771006"/>
                  </a:lnTo>
                  <a:lnTo>
                    <a:pt x="267147" y="788611"/>
                  </a:lnTo>
                  <a:lnTo>
                    <a:pt x="310669" y="801564"/>
                  </a:lnTo>
                  <a:lnTo>
                    <a:pt x="356087" y="809559"/>
                  </a:lnTo>
                  <a:lnTo>
                    <a:pt x="403098" y="812291"/>
                  </a:lnTo>
                  <a:lnTo>
                    <a:pt x="450108" y="809559"/>
                  </a:lnTo>
                  <a:lnTo>
                    <a:pt x="495526" y="801564"/>
                  </a:lnTo>
                  <a:lnTo>
                    <a:pt x="539048" y="788611"/>
                  </a:lnTo>
                  <a:lnTo>
                    <a:pt x="580372" y="771006"/>
                  </a:lnTo>
                  <a:lnTo>
                    <a:pt x="619196" y="749053"/>
                  </a:lnTo>
                  <a:lnTo>
                    <a:pt x="655217" y="723058"/>
                  </a:lnTo>
                  <a:lnTo>
                    <a:pt x="688133" y="693324"/>
                  </a:lnTo>
                  <a:lnTo>
                    <a:pt x="717641" y="660158"/>
                  </a:lnTo>
                  <a:lnTo>
                    <a:pt x="743439" y="623864"/>
                  </a:lnTo>
                  <a:lnTo>
                    <a:pt x="765225" y="584747"/>
                  </a:lnTo>
                  <a:lnTo>
                    <a:pt x="782696" y="543111"/>
                  </a:lnTo>
                  <a:lnTo>
                    <a:pt x="795550" y="499263"/>
                  </a:lnTo>
                  <a:lnTo>
                    <a:pt x="803484" y="453506"/>
                  </a:lnTo>
                  <a:lnTo>
                    <a:pt x="806196" y="406145"/>
                  </a:lnTo>
                  <a:lnTo>
                    <a:pt x="803484" y="358785"/>
                  </a:lnTo>
                  <a:lnTo>
                    <a:pt x="795550" y="313028"/>
                  </a:lnTo>
                  <a:lnTo>
                    <a:pt x="782696" y="269180"/>
                  </a:lnTo>
                  <a:lnTo>
                    <a:pt x="765225" y="227544"/>
                  </a:lnTo>
                  <a:lnTo>
                    <a:pt x="743439" y="188427"/>
                  </a:lnTo>
                  <a:lnTo>
                    <a:pt x="717641" y="152133"/>
                  </a:lnTo>
                  <a:lnTo>
                    <a:pt x="688133" y="118967"/>
                  </a:lnTo>
                  <a:lnTo>
                    <a:pt x="655217" y="89233"/>
                  </a:lnTo>
                  <a:lnTo>
                    <a:pt x="619196" y="63238"/>
                  </a:lnTo>
                  <a:lnTo>
                    <a:pt x="580372" y="41285"/>
                  </a:lnTo>
                  <a:lnTo>
                    <a:pt x="539048" y="23680"/>
                  </a:lnTo>
                  <a:lnTo>
                    <a:pt x="495526" y="10727"/>
                  </a:lnTo>
                  <a:lnTo>
                    <a:pt x="450108" y="2732"/>
                  </a:lnTo>
                  <a:lnTo>
                    <a:pt x="403098" y="0"/>
                  </a:lnTo>
                  <a:close/>
                </a:path>
              </a:pathLst>
            </a:custGeom>
            <a:solidFill>
              <a:srgbClr val="CAF6EC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910572" y="3204971"/>
              <a:ext cx="615696" cy="487679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9883902" y="3862832"/>
            <a:ext cx="1002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Агрохимия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14868" y="5194172"/>
            <a:ext cx="9550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Животные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89752" y="548131"/>
            <a:ext cx="6076315" cy="199008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2540" algn="ctr">
              <a:lnSpc>
                <a:spcPct val="90700"/>
              </a:lnSpc>
              <a:spcBef>
                <a:spcPts val="275"/>
              </a:spcBef>
            </a:pPr>
            <a:r>
              <a:rPr sz="1600" b="1" spc="220" dirty="0">
                <a:solidFill>
                  <a:srgbClr val="393838"/>
                </a:solidFill>
                <a:latin typeface="Calibri"/>
                <a:cs typeface="Calibri"/>
              </a:rPr>
              <a:t>Поставщикам </a:t>
            </a:r>
            <a:r>
              <a:rPr sz="1600" b="1" spc="240" dirty="0">
                <a:solidFill>
                  <a:srgbClr val="393838"/>
                </a:solidFill>
                <a:latin typeface="Calibri"/>
                <a:cs typeface="Calibri"/>
              </a:rPr>
              <a:t>и </a:t>
            </a:r>
            <a:r>
              <a:rPr sz="1600" b="1" spc="210" dirty="0">
                <a:solidFill>
                  <a:srgbClr val="393838"/>
                </a:solidFill>
                <a:latin typeface="Calibri"/>
                <a:cs typeface="Calibri"/>
              </a:rPr>
              <a:t>производителям </a:t>
            </a:r>
            <a:r>
              <a:rPr sz="1400" spc="70" dirty="0">
                <a:solidFill>
                  <a:srgbClr val="393838"/>
                </a:solidFill>
                <a:latin typeface="Century Gothic"/>
                <a:cs typeface="Century Gothic"/>
              </a:rPr>
              <a:t>- </a:t>
            </a:r>
            <a:r>
              <a:rPr sz="1400" spc="130" dirty="0">
                <a:solidFill>
                  <a:srgbClr val="393838"/>
                </a:solidFill>
                <a:latin typeface="Century Gothic"/>
                <a:cs typeface="Century Gothic"/>
              </a:rPr>
              <a:t>из </a:t>
            </a:r>
            <a:r>
              <a:rPr sz="1400" spc="90" dirty="0">
                <a:solidFill>
                  <a:srgbClr val="393838"/>
                </a:solidFill>
                <a:latin typeface="Century Gothic"/>
                <a:cs typeface="Century Gothic"/>
              </a:rPr>
              <a:t>Личного </a:t>
            </a:r>
            <a:r>
              <a:rPr sz="1400" spc="15" dirty="0">
                <a:solidFill>
                  <a:srgbClr val="393838"/>
                </a:solidFill>
                <a:latin typeface="Century Gothic"/>
                <a:cs typeface="Century Gothic"/>
              </a:rPr>
              <a:t>кабинета </a:t>
            </a:r>
            <a:r>
              <a:rPr sz="1400" spc="2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-25" dirty="0">
                <a:solidFill>
                  <a:srgbClr val="393838"/>
                </a:solidFill>
                <a:latin typeface="Century Gothic"/>
                <a:cs typeface="Century Gothic"/>
              </a:rPr>
              <a:t>сформировать</a:t>
            </a:r>
            <a:r>
              <a:rPr sz="1400" spc="-5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35" dirty="0">
                <a:solidFill>
                  <a:srgbClr val="393838"/>
                </a:solidFill>
                <a:latin typeface="Century Gothic"/>
                <a:cs typeface="Century Gothic"/>
              </a:rPr>
              <a:t>свой</a:t>
            </a:r>
            <a:r>
              <a:rPr sz="1400" spc="-3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25" dirty="0">
                <a:solidFill>
                  <a:srgbClr val="393838"/>
                </a:solidFill>
                <a:latin typeface="Century Gothic"/>
                <a:cs typeface="Century Gothic"/>
              </a:rPr>
              <a:t>каталог</a:t>
            </a:r>
            <a:r>
              <a:rPr sz="1400" spc="-3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50" dirty="0">
                <a:solidFill>
                  <a:srgbClr val="393838"/>
                </a:solidFill>
                <a:latin typeface="Century Gothic"/>
                <a:cs typeface="Century Gothic"/>
              </a:rPr>
              <a:t>сельскохозяйственной</a:t>
            </a:r>
            <a:r>
              <a:rPr sz="1400" spc="-6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55" dirty="0">
                <a:solidFill>
                  <a:srgbClr val="393838"/>
                </a:solidFill>
                <a:latin typeface="Century Gothic"/>
                <a:cs typeface="Century Gothic"/>
              </a:rPr>
              <a:t>продукции</a:t>
            </a:r>
            <a:r>
              <a:rPr sz="1400" spc="-4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00" dirty="0">
                <a:solidFill>
                  <a:srgbClr val="393838"/>
                </a:solidFill>
                <a:latin typeface="Century Gothic"/>
                <a:cs typeface="Century Gothic"/>
              </a:rPr>
              <a:t>и </a:t>
            </a:r>
            <a:r>
              <a:rPr sz="1400" spc="-37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35" dirty="0">
                <a:solidFill>
                  <a:srgbClr val="393838"/>
                </a:solidFill>
                <a:latin typeface="Century Gothic"/>
                <a:cs typeface="Century Gothic"/>
              </a:rPr>
              <a:t>продавать</a:t>
            </a:r>
            <a:r>
              <a:rPr sz="1400" spc="-4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-15" dirty="0">
                <a:solidFill>
                  <a:srgbClr val="393838"/>
                </a:solidFill>
                <a:latin typeface="Century Gothic"/>
                <a:cs typeface="Century Gothic"/>
              </a:rPr>
              <a:t>на</a:t>
            </a:r>
            <a:r>
              <a:rPr sz="1400" spc="-3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65" dirty="0">
                <a:solidFill>
                  <a:srgbClr val="393838"/>
                </a:solidFill>
                <a:latin typeface="Century Gothic"/>
                <a:cs typeface="Century Gothic"/>
              </a:rPr>
              <a:t>В2В</a:t>
            </a:r>
            <a:r>
              <a:rPr sz="1400" spc="-3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0" dirty="0">
                <a:solidFill>
                  <a:srgbClr val="393838"/>
                </a:solidFill>
                <a:latin typeface="Century Gothic"/>
                <a:cs typeface="Century Gothic"/>
              </a:rPr>
              <a:t>площадке</a:t>
            </a:r>
            <a:endParaRPr sz="1400">
              <a:latin typeface="Century Gothic"/>
              <a:cs typeface="Century Gothic"/>
            </a:endParaRPr>
          </a:p>
          <a:p>
            <a:pPr marR="427990" algn="ctr">
              <a:lnSpc>
                <a:spcPct val="100000"/>
              </a:lnSpc>
              <a:spcBef>
                <a:spcPts val="880"/>
              </a:spcBef>
            </a:pPr>
            <a:r>
              <a:rPr sz="3600" spc="-15" dirty="0">
                <a:solidFill>
                  <a:srgbClr val="1B6230"/>
                </a:solidFill>
                <a:latin typeface="Century Gothic"/>
                <a:cs typeface="Century Gothic"/>
              </a:rPr>
              <a:t>Своё.Фермерство</a:t>
            </a:r>
            <a:endParaRPr sz="3600">
              <a:latin typeface="Century Gothic"/>
              <a:cs typeface="Century Gothic"/>
            </a:endParaRPr>
          </a:p>
          <a:p>
            <a:pPr marL="1407795" marR="2146935" indent="147320">
              <a:lnSpc>
                <a:spcPct val="100000"/>
              </a:lnSpc>
              <a:spcBef>
                <a:spcPts val="985"/>
              </a:spcBef>
            </a:pP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Для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производителей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и 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поставщиков</a:t>
            </a:r>
            <a:r>
              <a:rPr sz="18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товаров</a:t>
            </a:r>
            <a:r>
              <a:rPr sz="1800" spc="-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295147" y="113157"/>
            <a:ext cx="10248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50" dirty="0"/>
              <a:t>Единая</a:t>
            </a:r>
            <a:r>
              <a:rPr sz="2400" spc="-30" dirty="0"/>
              <a:t> </a:t>
            </a:r>
            <a:r>
              <a:rPr sz="2400" spc="70" dirty="0"/>
              <a:t>регистрация</a:t>
            </a:r>
            <a:r>
              <a:rPr sz="2400" spc="-55" dirty="0"/>
              <a:t> </a:t>
            </a:r>
            <a:r>
              <a:rPr sz="2400" spc="-30" dirty="0"/>
              <a:t>на</a:t>
            </a:r>
            <a:r>
              <a:rPr sz="2400" spc="-15" dirty="0"/>
              <a:t> </a:t>
            </a:r>
            <a:r>
              <a:rPr sz="2400" spc="15" dirty="0"/>
              <a:t>площадке</a:t>
            </a:r>
            <a:r>
              <a:rPr sz="2400" spc="-25" dirty="0"/>
              <a:t> </a:t>
            </a:r>
            <a:r>
              <a:rPr sz="2400" spc="-10" dirty="0"/>
              <a:t>Своё.Фермерство</a:t>
            </a:r>
            <a:r>
              <a:rPr sz="2400" spc="-25" dirty="0"/>
              <a:t> </a:t>
            </a:r>
            <a:r>
              <a:rPr sz="2400" spc="125" dirty="0"/>
              <a:t>позволяет:</a:t>
            </a:r>
            <a:endParaRPr sz="2400"/>
          </a:p>
        </p:txBody>
      </p:sp>
      <p:sp>
        <p:nvSpPr>
          <p:cNvPr id="50" name="object 50"/>
          <p:cNvSpPr txBox="1"/>
          <p:nvPr/>
        </p:nvSpPr>
        <p:spPr>
          <a:xfrm>
            <a:off x="3320541" y="5107304"/>
            <a:ext cx="803910" cy="4902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68580" marR="5080" indent="-56515">
              <a:lnSpc>
                <a:spcPts val="1739"/>
              </a:lnSpc>
              <a:spcBef>
                <a:spcPts val="305"/>
              </a:spcBef>
            </a:pP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Ов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щ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и и  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фрукты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58061" y="3875278"/>
            <a:ext cx="793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ы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печка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48505" y="3371544"/>
            <a:ext cx="7683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Напитки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45842" y="3954272"/>
            <a:ext cx="1129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Рыба</a:t>
            </a:r>
            <a:r>
              <a:rPr sz="1600" b="1" spc="-50" dirty="0">
                <a:solidFill>
                  <a:srgbClr val="39363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и</a:t>
            </a:r>
            <a:r>
              <a:rPr sz="1600" b="1" spc="-35" dirty="0">
                <a:solidFill>
                  <a:srgbClr val="39363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мясо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16127" y="2486405"/>
            <a:ext cx="758190" cy="4902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5725" marR="5080" indent="-73660">
              <a:lnSpc>
                <a:spcPts val="1739"/>
              </a:lnSpc>
              <a:spcBef>
                <a:spcPts val="300"/>
              </a:spcBef>
            </a:pP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Г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от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93636"/>
                </a:solidFill>
                <a:latin typeface="Calibri"/>
                <a:cs typeface="Calibri"/>
              </a:rPr>
              <a:t>ы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е  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блюда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87144" y="4964429"/>
            <a:ext cx="993140" cy="4902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25400">
              <a:lnSpc>
                <a:spcPts val="1739"/>
              </a:lnSpc>
              <a:spcBef>
                <a:spcPts val="305"/>
              </a:spcBef>
            </a:pP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Молочная </a:t>
            </a:r>
            <a:r>
              <a:rPr sz="1600" b="1" spc="-350" dirty="0">
                <a:solidFill>
                  <a:srgbClr val="39363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п</a:t>
            </a:r>
            <a:r>
              <a:rPr sz="1600" b="1" spc="-15" dirty="0">
                <a:solidFill>
                  <a:srgbClr val="393636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393636"/>
                </a:solidFill>
                <a:latin typeface="Calibri"/>
                <a:cs typeface="Calibri"/>
              </a:rPr>
              <a:t>д</a:t>
            </a:r>
            <a:r>
              <a:rPr sz="1600" b="1" spc="-5" dirty="0">
                <a:solidFill>
                  <a:srgbClr val="393636"/>
                </a:solidFill>
                <a:latin typeface="Calibri"/>
                <a:cs typeface="Calibri"/>
              </a:rPr>
              <a:t>укция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23975" y="563625"/>
            <a:ext cx="4593590" cy="8483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ct val="90500"/>
              </a:lnSpc>
              <a:spcBef>
                <a:spcPts val="275"/>
              </a:spcBef>
            </a:pPr>
            <a:r>
              <a:rPr sz="1600" b="1" spc="220" dirty="0">
                <a:solidFill>
                  <a:srgbClr val="393838"/>
                </a:solidFill>
                <a:latin typeface="Calibri"/>
                <a:cs typeface="Calibri"/>
              </a:rPr>
              <a:t>Фермерам</a:t>
            </a:r>
            <a:r>
              <a:rPr sz="1600" b="1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400" spc="70" dirty="0">
                <a:solidFill>
                  <a:srgbClr val="393838"/>
                </a:solidFill>
                <a:latin typeface="Century Gothic"/>
                <a:cs typeface="Century Gothic"/>
              </a:rPr>
              <a:t>-</a:t>
            </a:r>
            <a:r>
              <a:rPr sz="1400" spc="-3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30" dirty="0">
                <a:solidFill>
                  <a:srgbClr val="393838"/>
                </a:solidFill>
                <a:latin typeface="Century Gothic"/>
                <a:cs typeface="Century Gothic"/>
              </a:rPr>
              <a:t>из</a:t>
            </a:r>
            <a:r>
              <a:rPr sz="1400" spc="-4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90" dirty="0">
                <a:solidFill>
                  <a:srgbClr val="393838"/>
                </a:solidFill>
                <a:latin typeface="Century Gothic"/>
                <a:cs typeface="Century Gothic"/>
              </a:rPr>
              <a:t>Личного</a:t>
            </a:r>
            <a:r>
              <a:rPr sz="1400" spc="-5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5" dirty="0">
                <a:solidFill>
                  <a:srgbClr val="393838"/>
                </a:solidFill>
                <a:latin typeface="Century Gothic"/>
                <a:cs typeface="Century Gothic"/>
              </a:rPr>
              <a:t>кабинета</a:t>
            </a:r>
            <a:r>
              <a:rPr sz="1400" spc="-6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25" dirty="0">
                <a:solidFill>
                  <a:srgbClr val="393838"/>
                </a:solidFill>
                <a:latin typeface="Century Gothic"/>
                <a:cs typeface="Century Gothic"/>
              </a:rPr>
              <a:t>создать</a:t>
            </a:r>
            <a:r>
              <a:rPr sz="1400" spc="-3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35" dirty="0">
                <a:solidFill>
                  <a:srgbClr val="393838"/>
                </a:solidFill>
                <a:latin typeface="Century Gothic"/>
                <a:cs typeface="Century Gothic"/>
              </a:rPr>
              <a:t>свой </a:t>
            </a:r>
            <a:r>
              <a:rPr sz="1400" spc="-37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60" dirty="0">
                <a:solidFill>
                  <a:srgbClr val="393838"/>
                </a:solidFill>
                <a:latin typeface="Century Gothic"/>
                <a:cs typeface="Century Gothic"/>
              </a:rPr>
              <a:t>интернет </a:t>
            </a:r>
            <a:r>
              <a:rPr sz="1400" spc="15" dirty="0">
                <a:solidFill>
                  <a:srgbClr val="393838"/>
                </a:solidFill>
                <a:latin typeface="Century Gothic"/>
                <a:cs typeface="Century Gothic"/>
              </a:rPr>
              <a:t>магазин </a:t>
            </a:r>
            <a:r>
              <a:rPr sz="1400" spc="100" dirty="0">
                <a:solidFill>
                  <a:srgbClr val="393838"/>
                </a:solidFill>
                <a:latin typeface="Century Gothic"/>
                <a:cs typeface="Century Gothic"/>
              </a:rPr>
              <a:t>и </a:t>
            </a:r>
            <a:r>
              <a:rPr sz="1400" spc="35" dirty="0">
                <a:solidFill>
                  <a:srgbClr val="393838"/>
                </a:solidFill>
                <a:latin typeface="Century Gothic"/>
                <a:cs typeface="Century Gothic"/>
              </a:rPr>
              <a:t>продавать </a:t>
            </a:r>
            <a:r>
              <a:rPr sz="1400" spc="-60" dirty="0">
                <a:solidFill>
                  <a:srgbClr val="393838"/>
                </a:solidFill>
                <a:latin typeface="Century Gothic"/>
                <a:cs typeface="Century Gothic"/>
              </a:rPr>
              <a:t>фермерскую </a:t>
            </a:r>
            <a:r>
              <a:rPr sz="1400" spc="-55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50" dirty="0">
                <a:solidFill>
                  <a:srgbClr val="393838"/>
                </a:solidFill>
                <a:latin typeface="Century Gothic"/>
                <a:cs typeface="Century Gothic"/>
              </a:rPr>
              <a:t>продукцию </a:t>
            </a:r>
            <a:r>
              <a:rPr sz="1400" spc="135" dirty="0">
                <a:solidFill>
                  <a:srgbClr val="393838"/>
                </a:solidFill>
                <a:latin typeface="Century Gothic"/>
                <a:cs typeface="Century Gothic"/>
              </a:rPr>
              <a:t>для </a:t>
            </a:r>
            <a:r>
              <a:rPr sz="1400" spc="95" dirty="0">
                <a:solidFill>
                  <a:srgbClr val="393838"/>
                </a:solidFill>
                <a:latin typeface="Century Gothic"/>
                <a:cs typeface="Century Gothic"/>
              </a:rPr>
              <a:t>розничных </a:t>
            </a:r>
            <a:r>
              <a:rPr sz="1400" spc="35" dirty="0">
                <a:solidFill>
                  <a:srgbClr val="393838"/>
                </a:solidFill>
                <a:latin typeface="Century Gothic"/>
                <a:cs typeface="Century Gothic"/>
              </a:rPr>
              <a:t>покупателей </a:t>
            </a:r>
            <a:r>
              <a:rPr sz="1400" spc="-15" dirty="0">
                <a:solidFill>
                  <a:srgbClr val="393838"/>
                </a:solidFill>
                <a:latin typeface="Century Gothic"/>
                <a:cs typeface="Century Gothic"/>
              </a:rPr>
              <a:t>на </a:t>
            </a:r>
            <a:r>
              <a:rPr sz="1400" spc="45" dirty="0">
                <a:solidFill>
                  <a:srgbClr val="393838"/>
                </a:solidFill>
                <a:latin typeface="Century Gothic"/>
                <a:cs typeface="Century Gothic"/>
              </a:rPr>
              <a:t>B2C </a:t>
            </a:r>
            <a:r>
              <a:rPr sz="1400" spc="50" dirty="0">
                <a:solidFill>
                  <a:srgbClr val="393838"/>
                </a:solidFill>
                <a:latin typeface="Century Gothic"/>
                <a:cs typeface="Century Gothic"/>
              </a:rPr>
              <a:t> </a:t>
            </a:r>
            <a:r>
              <a:rPr sz="1400" spc="10" dirty="0">
                <a:solidFill>
                  <a:srgbClr val="393838"/>
                </a:solidFill>
                <a:latin typeface="Century Gothic"/>
                <a:cs typeface="Century Gothic"/>
              </a:rPr>
              <a:t>площадке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6176" y="5247132"/>
            <a:ext cx="10788650" cy="972819"/>
          </a:xfrm>
          <a:custGeom>
            <a:avLst/>
            <a:gdLst/>
            <a:ahLst/>
            <a:cxnLst/>
            <a:rect l="l" t="t" r="r" b="b"/>
            <a:pathLst>
              <a:path w="10788650" h="972820">
                <a:moveTo>
                  <a:pt x="0" y="411365"/>
                </a:moveTo>
                <a:lnTo>
                  <a:pt x="2767" y="363387"/>
                </a:lnTo>
                <a:lnTo>
                  <a:pt x="10864" y="317035"/>
                </a:lnTo>
                <a:lnTo>
                  <a:pt x="23982" y="272619"/>
                </a:lnTo>
                <a:lnTo>
                  <a:pt x="41811" y="230446"/>
                </a:lnTo>
                <a:lnTo>
                  <a:pt x="64044" y="190826"/>
                </a:lnTo>
                <a:lnTo>
                  <a:pt x="90372" y="154067"/>
                </a:lnTo>
                <a:lnTo>
                  <a:pt x="120486" y="120476"/>
                </a:lnTo>
                <a:lnTo>
                  <a:pt x="154077" y="90364"/>
                </a:lnTo>
                <a:lnTo>
                  <a:pt x="190837" y="64038"/>
                </a:lnTo>
                <a:lnTo>
                  <a:pt x="230457" y="41807"/>
                </a:lnTo>
                <a:lnTo>
                  <a:pt x="272629" y="23979"/>
                </a:lnTo>
                <a:lnTo>
                  <a:pt x="317043" y="10863"/>
                </a:lnTo>
                <a:lnTo>
                  <a:pt x="363391" y="2767"/>
                </a:lnTo>
                <a:lnTo>
                  <a:pt x="411365" y="0"/>
                </a:lnTo>
                <a:lnTo>
                  <a:pt x="10377043" y="0"/>
                </a:lnTo>
                <a:lnTo>
                  <a:pt x="10425018" y="2767"/>
                </a:lnTo>
                <a:lnTo>
                  <a:pt x="10471368" y="10863"/>
                </a:lnTo>
                <a:lnTo>
                  <a:pt x="10515782" y="23979"/>
                </a:lnTo>
                <a:lnTo>
                  <a:pt x="10557953" y="41807"/>
                </a:lnTo>
                <a:lnTo>
                  <a:pt x="10597572" y="64038"/>
                </a:lnTo>
                <a:lnTo>
                  <a:pt x="10634331" y="90364"/>
                </a:lnTo>
                <a:lnTo>
                  <a:pt x="10667920" y="120476"/>
                </a:lnTo>
                <a:lnTo>
                  <a:pt x="10698032" y="154067"/>
                </a:lnTo>
                <a:lnTo>
                  <a:pt x="10724357" y="190826"/>
                </a:lnTo>
                <a:lnTo>
                  <a:pt x="10746588" y="230446"/>
                </a:lnTo>
                <a:lnTo>
                  <a:pt x="10764416" y="272619"/>
                </a:lnTo>
                <a:lnTo>
                  <a:pt x="10777532" y="317035"/>
                </a:lnTo>
                <a:lnTo>
                  <a:pt x="10785628" y="363387"/>
                </a:lnTo>
                <a:lnTo>
                  <a:pt x="10788396" y="411365"/>
                </a:lnTo>
                <a:lnTo>
                  <a:pt x="10788396" y="560946"/>
                </a:lnTo>
                <a:lnTo>
                  <a:pt x="10785628" y="608920"/>
                </a:lnTo>
                <a:lnTo>
                  <a:pt x="10777532" y="655268"/>
                </a:lnTo>
                <a:lnTo>
                  <a:pt x="10764416" y="699682"/>
                </a:lnTo>
                <a:lnTo>
                  <a:pt x="10746588" y="741854"/>
                </a:lnTo>
                <a:lnTo>
                  <a:pt x="10724357" y="781474"/>
                </a:lnTo>
                <a:lnTo>
                  <a:pt x="10698032" y="818234"/>
                </a:lnTo>
                <a:lnTo>
                  <a:pt x="10667920" y="851825"/>
                </a:lnTo>
                <a:lnTo>
                  <a:pt x="10634331" y="881939"/>
                </a:lnTo>
                <a:lnTo>
                  <a:pt x="10597572" y="908267"/>
                </a:lnTo>
                <a:lnTo>
                  <a:pt x="10557953" y="930500"/>
                </a:lnTo>
                <a:lnTo>
                  <a:pt x="10515782" y="948329"/>
                </a:lnTo>
                <a:lnTo>
                  <a:pt x="10471368" y="961447"/>
                </a:lnTo>
                <a:lnTo>
                  <a:pt x="10425018" y="969544"/>
                </a:lnTo>
                <a:lnTo>
                  <a:pt x="10377043" y="972312"/>
                </a:lnTo>
                <a:lnTo>
                  <a:pt x="411365" y="972312"/>
                </a:lnTo>
                <a:lnTo>
                  <a:pt x="363391" y="969544"/>
                </a:lnTo>
                <a:lnTo>
                  <a:pt x="317043" y="961447"/>
                </a:lnTo>
                <a:lnTo>
                  <a:pt x="272629" y="948329"/>
                </a:lnTo>
                <a:lnTo>
                  <a:pt x="230457" y="930500"/>
                </a:lnTo>
                <a:lnTo>
                  <a:pt x="190837" y="908267"/>
                </a:lnTo>
                <a:lnTo>
                  <a:pt x="154077" y="881939"/>
                </a:lnTo>
                <a:lnTo>
                  <a:pt x="120486" y="851825"/>
                </a:lnTo>
                <a:lnTo>
                  <a:pt x="90372" y="818234"/>
                </a:lnTo>
                <a:lnTo>
                  <a:pt x="64044" y="781474"/>
                </a:lnTo>
                <a:lnTo>
                  <a:pt x="41811" y="741854"/>
                </a:lnTo>
                <a:lnTo>
                  <a:pt x="23982" y="699682"/>
                </a:lnTo>
                <a:lnTo>
                  <a:pt x="10864" y="655268"/>
                </a:lnTo>
                <a:lnTo>
                  <a:pt x="2767" y="608920"/>
                </a:lnTo>
                <a:lnTo>
                  <a:pt x="0" y="560946"/>
                </a:lnTo>
                <a:lnTo>
                  <a:pt x="0" y="411365"/>
                </a:lnTo>
                <a:close/>
              </a:path>
            </a:pathLst>
          </a:custGeom>
          <a:ln w="12192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6937" y="1640585"/>
            <a:ext cx="10788650" cy="609600"/>
          </a:xfrm>
          <a:custGeom>
            <a:avLst/>
            <a:gdLst/>
            <a:ahLst/>
            <a:cxnLst/>
            <a:rect l="l" t="t" r="r" b="b"/>
            <a:pathLst>
              <a:path w="10788650" h="609600">
                <a:moveTo>
                  <a:pt x="0" y="257937"/>
                </a:moveTo>
                <a:lnTo>
                  <a:pt x="4155" y="211562"/>
                </a:lnTo>
                <a:lnTo>
                  <a:pt x="16135" y="167918"/>
                </a:lnTo>
                <a:lnTo>
                  <a:pt x="35211" y="127733"/>
                </a:lnTo>
                <a:lnTo>
                  <a:pt x="60656" y="91735"/>
                </a:lnTo>
                <a:lnTo>
                  <a:pt x="91741" y="60650"/>
                </a:lnTo>
                <a:lnTo>
                  <a:pt x="127737" y="35207"/>
                </a:lnTo>
                <a:lnTo>
                  <a:pt x="167916" y="16132"/>
                </a:lnTo>
                <a:lnTo>
                  <a:pt x="211550" y="4154"/>
                </a:lnTo>
                <a:lnTo>
                  <a:pt x="257911" y="0"/>
                </a:lnTo>
                <a:lnTo>
                  <a:pt x="10530459" y="0"/>
                </a:lnTo>
                <a:lnTo>
                  <a:pt x="10576833" y="4154"/>
                </a:lnTo>
                <a:lnTo>
                  <a:pt x="10620477" y="16132"/>
                </a:lnTo>
                <a:lnTo>
                  <a:pt x="10660662" y="35207"/>
                </a:lnTo>
                <a:lnTo>
                  <a:pt x="10696660" y="60650"/>
                </a:lnTo>
                <a:lnTo>
                  <a:pt x="10727745" y="91735"/>
                </a:lnTo>
                <a:lnTo>
                  <a:pt x="10753188" y="127733"/>
                </a:lnTo>
                <a:lnTo>
                  <a:pt x="10772263" y="167918"/>
                </a:lnTo>
                <a:lnTo>
                  <a:pt x="10784241" y="211562"/>
                </a:lnTo>
                <a:lnTo>
                  <a:pt x="10788396" y="257937"/>
                </a:lnTo>
                <a:lnTo>
                  <a:pt x="10788396" y="351663"/>
                </a:lnTo>
                <a:lnTo>
                  <a:pt x="10784241" y="398037"/>
                </a:lnTo>
                <a:lnTo>
                  <a:pt x="10772263" y="441681"/>
                </a:lnTo>
                <a:lnTo>
                  <a:pt x="10753188" y="481866"/>
                </a:lnTo>
                <a:lnTo>
                  <a:pt x="10727745" y="517864"/>
                </a:lnTo>
                <a:lnTo>
                  <a:pt x="10696660" y="548949"/>
                </a:lnTo>
                <a:lnTo>
                  <a:pt x="10660662" y="574392"/>
                </a:lnTo>
                <a:lnTo>
                  <a:pt x="10620477" y="593467"/>
                </a:lnTo>
                <a:lnTo>
                  <a:pt x="10576833" y="605445"/>
                </a:lnTo>
                <a:lnTo>
                  <a:pt x="10530459" y="609600"/>
                </a:lnTo>
                <a:lnTo>
                  <a:pt x="257911" y="609600"/>
                </a:lnTo>
                <a:lnTo>
                  <a:pt x="211550" y="605445"/>
                </a:lnTo>
                <a:lnTo>
                  <a:pt x="167916" y="593467"/>
                </a:lnTo>
                <a:lnTo>
                  <a:pt x="127737" y="574392"/>
                </a:lnTo>
                <a:lnTo>
                  <a:pt x="91741" y="548949"/>
                </a:lnTo>
                <a:lnTo>
                  <a:pt x="60656" y="517864"/>
                </a:lnTo>
                <a:lnTo>
                  <a:pt x="35211" y="481866"/>
                </a:lnTo>
                <a:lnTo>
                  <a:pt x="16135" y="441681"/>
                </a:lnTo>
                <a:lnTo>
                  <a:pt x="4155" y="398037"/>
                </a:lnTo>
                <a:lnTo>
                  <a:pt x="0" y="351663"/>
                </a:lnTo>
                <a:lnTo>
                  <a:pt x="0" y="257937"/>
                </a:lnTo>
                <a:close/>
              </a:path>
            </a:pathLst>
          </a:custGeom>
          <a:ln w="22860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5525" y="568274"/>
            <a:ext cx="57480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05" dirty="0"/>
              <a:t>Почему</a:t>
            </a:r>
            <a:r>
              <a:rPr spc="-55" dirty="0"/>
              <a:t> </a:t>
            </a:r>
            <a:r>
              <a:rPr spc="-5" dirty="0"/>
              <a:t>это</a:t>
            </a:r>
            <a:r>
              <a:rPr spc="-75" dirty="0"/>
              <a:t> </a:t>
            </a:r>
            <a:r>
              <a:rPr spc="210" dirty="0"/>
              <a:t>выгодно?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6939" y="1767585"/>
            <a:ext cx="9457055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dirty="0">
                <a:solidFill>
                  <a:srgbClr val="393838"/>
                </a:solidFill>
                <a:latin typeface="Calibri"/>
                <a:cs typeface="Calibri"/>
              </a:rPr>
              <a:t>Зачем</a:t>
            </a:r>
            <a:r>
              <a:rPr sz="195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93838"/>
                </a:solidFill>
                <a:latin typeface="Calibri"/>
                <a:cs typeface="Calibri"/>
              </a:rPr>
              <a:t>вам</a:t>
            </a:r>
            <a:r>
              <a:rPr sz="195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393838"/>
                </a:solidFill>
                <a:latin typeface="Calibri"/>
                <a:cs typeface="Calibri"/>
              </a:rPr>
              <a:t>продавать</a:t>
            </a:r>
            <a:r>
              <a:rPr sz="1950" spc="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393838"/>
                </a:solidFill>
                <a:latin typeface="Calibri"/>
                <a:cs typeface="Calibri"/>
              </a:rPr>
              <a:t>через</a:t>
            </a:r>
            <a:r>
              <a:rPr sz="195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393838"/>
                </a:solidFill>
                <a:latin typeface="Calibri"/>
                <a:cs typeface="Calibri"/>
              </a:rPr>
              <a:t>площадку</a:t>
            </a:r>
            <a:r>
              <a:rPr sz="1950" spc="4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393838"/>
                </a:solidFill>
                <a:latin typeface="Calibri"/>
                <a:cs typeface="Calibri"/>
              </a:rPr>
              <a:t>«Своё.Фермерство»?</a:t>
            </a:r>
            <a:r>
              <a:rPr sz="1950" spc="4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393838"/>
                </a:solidFill>
                <a:latin typeface="Calibri"/>
                <a:cs typeface="Calibri"/>
              </a:rPr>
              <a:t>Давайте</a:t>
            </a:r>
            <a:r>
              <a:rPr sz="195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93838"/>
                </a:solidFill>
                <a:latin typeface="Calibri"/>
                <a:cs typeface="Calibri"/>
              </a:rPr>
              <a:t>разберемся</a:t>
            </a:r>
            <a:r>
              <a:rPr sz="195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93838"/>
                </a:solidFill>
                <a:latin typeface="Calibri"/>
                <a:cs typeface="Calibri"/>
              </a:rPr>
              <a:t>вместе:</a:t>
            </a:r>
            <a:endParaRPr sz="195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1850" y="2631694"/>
            <a:ext cx="625475" cy="1724025"/>
            <a:chOff x="831850" y="2631694"/>
            <a:chExt cx="625475" cy="1724025"/>
          </a:xfrm>
        </p:grpSpPr>
        <p:sp>
          <p:nvSpPr>
            <p:cNvPr id="7" name="object 7"/>
            <p:cNvSpPr/>
            <p:nvPr/>
          </p:nvSpPr>
          <p:spPr>
            <a:xfrm>
              <a:off x="1145286" y="3219450"/>
              <a:ext cx="0" cy="1116965"/>
            </a:xfrm>
            <a:custGeom>
              <a:avLst/>
              <a:gdLst/>
              <a:ahLst/>
              <a:cxnLst/>
              <a:rect l="l" t="t" r="r" b="b"/>
              <a:pathLst>
                <a:path h="1116964">
                  <a:moveTo>
                    <a:pt x="0" y="0"/>
                  </a:moveTo>
                  <a:lnTo>
                    <a:pt x="0" y="1116711"/>
                  </a:lnTo>
                </a:path>
              </a:pathLst>
            </a:custGeom>
            <a:ln w="38100">
              <a:solidFill>
                <a:srgbClr val="248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8200" y="2638044"/>
              <a:ext cx="612775" cy="581025"/>
            </a:xfrm>
            <a:custGeom>
              <a:avLst/>
              <a:gdLst/>
              <a:ahLst/>
              <a:cxnLst/>
              <a:rect l="l" t="t" r="r" b="b"/>
              <a:pathLst>
                <a:path w="612775" h="581025">
                  <a:moveTo>
                    <a:pt x="0" y="290321"/>
                  </a:moveTo>
                  <a:lnTo>
                    <a:pt x="4009" y="243215"/>
                  </a:lnTo>
                  <a:lnTo>
                    <a:pt x="15616" y="198534"/>
                  </a:lnTo>
                  <a:lnTo>
                    <a:pt x="34191" y="156875"/>
                  </a:lnTo>
                  <a:lnTo>
                    <a:pt x="59103" y="118835"/>
                  </a:lnTo>
                  <a:lnTo>
                    <a:pt x="89720" y="85010"/>
                  </a:lnTo>
                  <a:lnTo>
                    <a:pt x="125413" y="55997"/>
                  </a:lnTo>
                  <a:lnTo>
                    <a:pt x="165551" y="32393"/>
                  </a:lnTo>
                  <a:lnTo>
                    <a:pt x="209502" y="14794"/>
                  </a:lnTo>
                  <a:lnTo>
                    <a:pt x="256636" y="3798"/>
                  </a:lnTo>
                  <a:lnTo>
                    <a:pt x="306324" y="0"/>
                  </a:lnTo>
                  <a:lnTo>
                    <a:pt x="356007" y="3798"/>
                  </a:lnTo>
                  <a:lnTo>
                    <a:pt x="403140" y="14794"/>
                  </a:lnTo>
                  <a:lnTo>
                    <a:pt x="447091" y="32393"/>
                  </a:lnTo>
                  <a:lnTo>
                    <a:pt x="487228" y="55997"/>
                  </a:lnTo>
                  <a:lnTo>
                    <a:pt x="522922" y="85010"/>
                  </a:lnTo>
                  <a:lnTo>
                    <a:pt x="553541" y="118835"/>
                  </a:lnTo>
                  <a:lnTo>
                    <a:pt x="578454" y="156875"/>
                  </a:lnTo>
                  <a:lnTo>
                    <a:pt x="597030" y="198534"/>
                  </a:lnTo>
                  <a:lnTo>
                    <a:pt x="608638" y="243215"/>
                  </a:lnTo>
                  <a:lnTo>
                    <a:pt x="612647" y="290321"/>
                  </a:lnTo>
                  <a:lnTo>
                    <a:pt x="608638" y="337428"/>
                  </a:lnTo>
                  <a:lnTo>
                    <a:pt x="597030" y="382109"/>
                  </a:lnTo>
                  <a:lnTo>
                    <a:pt x="578454" y="423768"/>
                  </a:lnTo>
                  <a:lnTo>
                    <a:pt x="553541" y="461808"/>
                  </a:lnTo>
                  <a:lnTo>
                    <a:pt x="522922" y="495633"/>
                  </a:lnTo>
                  <a:lnTo>
                    <a:pt x="487228" y="524646"/>
                  </a:lnTo>
                  <a:lnTo>
                    <a:pt x="447091" y="548250"/>
                  </a:lnTo>
                  <a:lnTo>
                    <a:pt x="403140" y="565849"/>
                  </a:lnTo>
                  <a:lnTo>
                    <a:pt x="356007" y="576845"/>
                  </a:lnTo>
                  <a:lnTo>
                    <a:pt x="306324" y="580643"/>
                  </a:lnTo>
                  <a:lnTo>
                    <a:pt x="256636" y="576845"/>
                  </a:lnTo>
                  <a:lnTo>
                    <a:pt x="209502" y="565849"/>
                  </a:lnTo>
                  <a:lnTo>
                    <a:pt x="165551" y="548250"/>
                  </a:lnTo>
                  <a:lnTo>
                    <a:pt x="125413" y="524646"/>
                  </a:lnTo>
                  <a:lnTo>
                    <a:pt x="89720" y="495633"/>
                  </a:lnTo>
                  <a:lnTo>
                    <a:pt x="59103" y="461808"/>
                  </a:lnTo>
                  <a:lnTo>
                    <a:pt x="34191" y="423768"/>
                  </a:lnTo>
                  <a:lnTo>
                    <a:pt x="15616" y="382109"/>
                  </a:lnTo>
                  <a:lnTo>
                    <a:pt x="4009" y="337428"/>
                  </a:lnTo>
                  <a:lnTo>
                    <a:pt x="0" y="290321"/>
                  </a:lnTo>
                  <a:close/>
                </a:path>
              </a:pathLst>
            </a:custGeom>
            <a:ln w="12192">
              <a:solidFill>
                <a:srgbClr val="248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97686" y="2801493"/>
            <a:ext cx="958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60" dirty="0">
                <a:solidFill>
                  <a:srgbClr val="393838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31850" y="3469894"/>
            <a:ext cx="625475" cy="593725"/>
            <a:chOff x="831850" y="3469894"/>
            <a:chExt cx="625475" cy="593725"/>
          </a:xfrm>
        </p:grpSpPr>
        <p:sp>
          <p:nvSpPr>
            <p:cNvPr id="11" name="object 11"/>
            <p:cNvSpPr/>
            <p:nvPr/>
          </p:nvSpPr>
          <p:spPr>
            <a:xfrm>
              <a:off x="838200" y="3476244"/>
              <a:ext cx="612775" cy="581025"/>
            </a:xfrm>
            <a:custGeom>
              <a:avLst/>
              <a:gdLst/>
              <a:ahLst/>
              <a:cxnLst/>
              <a:rect l="l" t="t" r="r" b="b"/>
              <a:pathLst>
                <a:path w="612775" h="581025">
                  <a:moveTo>
                    <a:pt x="306324" y="0"/>
                  </a:moveTo>
                  <a:lnTo>
                    <a:pt x="256636" y="3798"/>
                  </a:lnTo>
                  <a:lnTo>
                    <a:pt x="209502" y="14794"/>
                  </a:lnTo>
                  <a:lnTo>
                    <a:pt x="165551" y="32393"/>
                  </a:lnTo>
                  <a:lnTo>
                    <a:pt x="125413" y="55997"/>
                  </a:lnTo>
                  <a:lnTo>
                    <a:pt x="89720" y="85010"/>
                  </a:lnTo>
                  <a:lnTo>
                    <a:pt x="59103" y="118835"/>
                  </a:lnTo>
                  <a:lnTo>
                    <a:pt x="34191" y="156875"/>
                  </a:lnTo>
                  <a:lnTo>
                    <a:pt x="15616" y="198534"/>
                  </a:lnTo>
                  <a:lnTo>
                    <a:pt x="4009" y="243215"/>
                  </a:lnTo>
                  <a:lnTo>
                    <a:pt x="0" y="290321"/>
                  </a:lnTo>
                  <a:lnTo>
                    <a:pt x="4009" y="337428"/>
                  </a:lnTo>
                  <a:lnTo>
                    <a:pt x="15616" y="382109"/>
                  </a:lnTo>
                  <a:lnTo>
                    <a:pt x="34191" y="423768"/>
                  </a:lnTo>
                  <a:lnTo>
                    <a:pt x="59103" y="461808"/>
                  </a:lnTo>
                  <a:lnTo>
                    <a:pt x="89720" y="495633"/>
                  </a:lnTo>
                  <a:lnTo>
                    <a:pt x="125413" y="524646"/>
                  </a:lnTo>
                  <a:lnTo>
                    <a:pt x="165551" y="548250"/>
                  </a:lnTo>
                  <a:lnTo>
                    <a:pt x="209502" y="565849"/>
                  </a:lnTo>
                  <a:lnTo>
                    <a:pt x="256636" y="576845"/>
                  </a:lnTo>
                  <a:lnTo>
                    <a:pt x="306324" y="580643"/>
                  </a:lnTo>
                  <a:lnTo>
                    <a:pt x="356007" y="576845"/>
                  </a:lnTo>
                  <a:lnTo>
                    <a:pt x="403140" y="565849"/>
                  </a:lnTo>
                  <a:lnTo>
                    <a:pt x="447091" y="548250"/>
                  </a:lnTo>
                  <a:lnTo>
                    <a:pt x="487228" y="524646"/>
                  </a:lnTo>
                  <a:lnTo>
                    <a:pt x="522922" y="495633"/>
                  </a:lnTo>
                  <a:lnTo>
                    <a:pt x="553541" y="461808"/>
                  </a:lnTo>
                  <a:lnTo>
                    <a:pt x="578454" y="423768"/>
                  </a:lnTo>
                  <a:lnTo>
                    <a:pt x="597030" y="382109"/>
                  </a:lnTo>
                  <a:lnTo>
                    <a:pt x="608638" y="337428"/>
                  </a:lnTo>
                  <a:lnTo>
                    <a:pt x="612647" y="290321"/>
                  </a:lnTo>
                  <a:lnTo>
                    <a:pt x="608638" y="243215"/>
                  </a:lnTo>
                  <a:lnTo>
                    <a:pt x="597030" y="198534"/>
                  </a:lnTo>
                  <a:lnTo>
                    <a:pt x="578454" y="156875"/>
                  </a:lnTo>
                  <a:lnTo>
                    <a:pt x="553541" y="118835"/>
                  </a:lnTo>
                  <a:lnTo>
                    <a:pt x="522922" y="85010"/>
                  </a:lnTo>
                  <a:lnTo>
                    <a:pt x="487228" y="55997"/>
                  </a:lnTo>
                  <a:lnTo>
                    <a:pt x="447091" y="32393"/>
                  </a:lnTo>
                  <a:lnTo>
                    <a:pt x="403140" y="14794"/>
                  </a:lnTo>
                  <a:lnTo>
                    <a:pt x="356007" y="3798"/>
                  </a:lnTo>
                  <a:lnTo>
                    <a:pt x="3063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8200" y="3476244"/>
              <a:ext cx="612775" cy="581025"/>
            </a:xfrm>
            <a:custGeom>
              <a:avLst/>
              <a:gdLst/>
              <a:ahLst/>
              <a:cxnLst/>
              <a:rect l="l" t="t" r="r" b="b"/>
              <a:pathLst>
                <a:path w="612775" h="581025">
                  <a:moveTo>
                    <a:pt x="0" y="290321"/>
                  </a:moveTo>
                  <a:lnTo>
                    <a:pt x="4009" y="243215"/>
                  </a:lnTo>
                  <a:lnTo>
                    <a:pt x="15616" y="198534"/>
                  </a:lnTo>
                  <a:lnTo>
                    <a:pt x="34191" y="156875"/>
                  </a:lnTo>
                  <a:lnTo>
                    <a:pt x="59103" y="118835"/>
                  </a:lnTo>
                  <a:lnTo>
                    <a:pt x="89720" y="85010"/>
                  </a:lnTo>
                  <a:lnTo>
                    <a:pt x="125413" y="55997"/>
                  </a:lnTo>
                  <a:lnTo>
                    <a:pt x="165551" y="32393"/>
                  </a:lnTo>
                  <a:lnTo>
                    <a:pt x="209502" y="14794"/>
                  </a:lnTo>
                  <a:lnTo>
                    <a:pt x="256636" y="3798"/>
                  </a:lnTo>
                  <a:lnTo>
                    <a:pt x="306324" y="0"/>
                  </a:lnTo>
                  <a:lnTo>
                    <a:pt x="356007" y="3798"/>
                  </a:lnTo>
                  <a:lnTo>
                    <a:pt x="403140" y="14794"/>
                  </a:lnTo>
                  <a:lnTo>
                    <a:pt x="447091" y="32393"/>
                  </a:lnTo>
                  <a:lnTo>
                    <a:pt x="487228" y="55997"/>
                  </a:lnTo>
                  <a:lnTo>
                    <a:pt x="522922" y="85010"/>
                  </a:lnTo>
                  <a:lnTo>
                    <a:pt x="553541" y="118835"/>
                  </a:lnTo>
                  <a:lnTo>
                    <a:pt x="578454" y="156875"/>
                  </a:lnTo>
                  <a:lnTo>
                    <a:pt x="597030" y="198534"/>
                  </a:lnTo>
                  <a:lnTo>
                    <a:pt x="608638" y="243215"/>
                  </a:lnTo>
                  <a:lnTo>
                    <a:pt x="612647" y="290321"/>
                  </a:lnTo>
                  <a:lnTo>
                    <a:pt x="608638" y="337428"/>
                  </a:lnTo>
                  <a:lnTo>
                    <a:pt x="597030" y="382109"/>
                  </a:lnTo>
                  <a:lnTo>
                    <a:pt x="578454" y="423768"/>
                  </a:lnTo>
                  <a:lnTo>
                    <a:pt x="553541" y="461808"/>
                  </a:lnTo>
                  <a:lnTo>
                    <a:pt x="522922" y="495633"/>
                  </a:lnTo>
                  <a:lnTo>
                    <a:pt x="487228" y="524646"/>
                  </a:lnTo>
                  <a:lnTo>
                    <a:pt x="447091" y="548250"/>
                  </a:lnTo>
                  <a:lnTo>
                    <a:pt x="403140" y="565849"/>
                  </a:lnTo>
                  <a:lnTo>
                    <a:pt x="356007" y="576845"/>
                  </a:lnTo>
                  <a:lnTo>
                    <a:pt x="306324" y="580643"/>
                  </a:lnTo>
                  <a:lnTo>
                    <a:pt x="256636" y="576845"/>
                  </a:lnTo>
                  <a:lnTo>
                    <a:pt x="209502" y="565849"/>
                  </a:lnTo>
                  <a:lnTo>
                    <a:pt x="165551" y="548250"/>
                  </a:lnTo>
                  <a:lnTo>
                    <a:pt x="125413" y="524646"/>
                  </a:lnTo>
                  <a:lnTo>
                    <a:pt x="89720" y="495633"/>
                  </a:lnTo>
                  <a:lnTo>
                    <a:pt x="59103" y="461808"/>
                  </a:lnTo>
                  <a:lnTo>
                    <a:pt x="34191" y="423768"/>
                  </a:lnTo>
                  <a:lnTo>
                    <a:pt x="15616" y="382109"/>
                  </a:lnTo>
                  <a:lnTo>
                    <a:pt x="4009" y="337428"/>
                  </a:lnTo>
                  <a:lnTo>
                    <a:pt x="0" y="290321"/>
                  </a:lnTo>
                  <a:close/>
                </a:path>
              </a:pathLst>
            </a:custGeom>
            <a:ln w="12192">
              <a:solidFill>
                <a:srgbClr val="248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79093" y="3640582"/>
            <a:ext cx="1308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14" dirty="0">
                <a:solidFill>
                  <a:srgbClr val="39383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8200" y="4334255"/>
            <a:ext cx="612775" cy="581025"/>
          </a:xfrm>
          <a:custGeom>
            <a:avLst/>
            <a:gdLst/>
            <a:ahLst/>
            <a:cxnLst/>
            <a:rect l="l" t="t" r="r" b="b"/>
            <a:pathLst>
              <a:path w="612775" h="581025">
                <a:moveTo>
                  <a:pt x="0" y="290322"/>
                </a:moveTo>
                <a:lnTo>
                  <a:pt x="4009" y="243215"/>
                </a:lnTo>
                <a:lnTo>
                  <a:pt x="15616" y="198534"/>
                </a:lnTo>
                <a:lnTo>
                  <a:pt x="34191" y="156875"/>
                </a:lnTo>
                <a:lnTo>
                  <a:pt x="59103" y="118835"/>
                </a:lnTo>
                <a:lnTo>
                  <a:pt x="89720" y="85010"/>
                </a:lnTo>
                <a:lnTo>
                  <a:pt x="125413" y="55997"/>
                </a:lnTo>
                <a:lnTo>
                  <a:pt x="165551" y="32393"/>
                </a:lnTo>
                <a:lnTo>
                  <a:pt x="209502" y="14794"/>
                </a:lnTo>
                <a:lnTo>
                  <a:pt x="256636" y="3798"/>
                </a:lnTo>
                <a:lnTo>
                  <a:pt x="306324" y="0"/>
                </a:lnTo>
                <a:lnTo>
                  <a:pt x="356007" y="3798"/>
                </a:lnTo>
                <a:lnTo>
                  <a:pt x="403140" y="14794"/>
                </a:lnTo>
                <a:lnTo>
                  <a:pt x="447091" y="32393"/>
                </a:lnTo>
                <a:lnTo>
                  <a:pt x="487228" y="55997"/>
                </a:lnTo>
                <a:lnTo>
                  <a:pt x="522922" y="85010"/>
                </a:lnTo>
                <a:lnTo>
                  <a:pt x="553541" y="118835"/>
                </a:lnTo>
                <a:lnTo>
                  <a:pt x="578454" y="156875"/>
                </a:lnTo>
                <a:lnTo>
                  <a:pt x="597030" y="198534"/>
                </a:lnTo>
                <a:lnTo>
                  <a:pt x="608638" y="243215"/>
                </a:lnTo>
                <a:lnTo>
                  <a:pt x="612647" y="290322"/>
                </a:lnTo>
                <a:lnTo>
                  <a:pt x="608638" y="337428"/>
                </a:lnTo>
                <a:lnTo>
                  <a:pt x="597030" y="382109"/>
                </a:lnTo>
                <a:lnTo>
                  <a:pt x="578454" y="423768"/>
                </a:lnTo>
                <a:lnTo>
                  <a:pt x="553541" y="461808"/>
                </a:lnTo>
                <a:lnTo>
                  <a:pt x="522922" y="495633"/>
                </a:lnTo>
                <a:lnTo>
                  <a:pt x="487228" y="524646"/>
                </a:lnTo>
                <a:lnTo>
                  <a:pt x="447091" y="548250"/>
                </a:lnTo>
                <a:lnTo>
                  <a:pt x="403140" y="565849"/>
                </a:lnTo>
                <a:lnTo>
                  <a:pt x="356007" y="576845"/>
                </a:lnTo>
                <a:lnTo>
                  <a:pt x="306324" y="580644"/>
                </a:lnTo>
                <a:lnTo>
                  <a:pt x="256636" y="576845"/>
                </a:lnTo>
                <a:lnTo>
                  <a:pt x="209502" y="565849"/>
                </a:lnTo>
                <a:lnTo>
                  <a:pt x="165551" y="548250"/>
                </a:lnTo>
                <a:lnTo>
                  <a:pt x="125413" y="524646"/>
                </a:lnTo>
                <a:lnTo>
                  <a:pt x="89720" y="495633"/>
                </a:lnTo>
                <a:lnTo>
                  <a:pt x="59103" y="461808"/>
                </a:lnTo>
                <a:lnTo>
                  <a:pt x="34191" y="423768"/>
                </a:lnTo>
                <a:lnTo>
                  <a:pt x="15616" y="382109"/>
                </a:lnTo>
                <a:lnTo>
                  <a:pt x="4009" y="337428"/>
                </a:lnTo>
                <a:lnTo>
                  <a:pt x="0" y="290322"/>
                </a:lnTo>
                <a:close/>
              </a:path>
            </a:pathLst>
          </a:custGeom>
          <a:ln w="12192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79093" y="4498975"/>
            <a:ext cx="1314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20" dirty="0">
                <a:solidFill>
                  <a:srgbClr val="393838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0004" y="2573528"/>
            <a:ext cx="8119109" cy="6705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5"/>
              </a:spcBef>
            </a:pPr>
            <a:r>
              <a:rPr sz="2400" dirty="0">
                <a:solidFill>
                  <a:srgbClr val="1B6230"/>
                </a:solidFill>
                <a:latin typeface="Calibri"/>
                <a:cs typeface="Calibri"/>
              </a:rPr>
              <a:t>Это</a:t>
            </a:r>
            <a:r>
              <a:rPr sz="2400" spc="-25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B6230"/>
                </a:solidFill>
                <a:latin typeface="Calibri"/>
                <a:cs typeface="Calibri"/>
              </a:rPr>
              <a:t>бесплатно!</a:t>
            </a:r>
            <a:r>
              <a:rPr sz="2400" spc="-2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Совсем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бесплатно!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Мы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не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берем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комиссий</a:t>
            </a:r>
            <a:r>
              <a:rPr sz="180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ни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за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размещение </a:t>
            </a:r>
            <a:r>
              <a:rPr sz="1800" spc="-39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товаров,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ни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виде %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от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сделки!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10004" y="3488182"/>
            <a:ext cx="8820150" cy="67056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60"/>
              </a:spcBef>
            </a:pP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Мы привлекаем</a:t>
            </a:r>
            <a:r>
              <a:rPr sz="2400" b="1" spc="1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клиентов</a:t>
            </a:r>
            <a:r>
              <a:rPr sz="2400" b="1" spc="5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для</a:t>
            </a:r>
            <a:r>
              <a:rPr sz="2400" b="1" spc="1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B6230"/>
                </a:solidFill>
                <a:latin typeface="Calibri"/>
                <a:cs typeface="Calibri"/>
              </a:rPr>
              <a:t>вас.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Вам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не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придется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тратить</a:t>
            </a:r>
            <a:r>
              <a:rPr sz="1800" spc="3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время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и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ресурсы </a:t>
            </a:r>
            <a:r>
              <a:rPr sz="1800" spc="-39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на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поиск</a:t>
            </a:r>
            <a:r>
              <a:rPr sz="1800" spc="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покупателей.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Обеспечить</a:t>
            </a:r>
            <a:r>
              <a:rPr sz="1800" spc="2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поток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клиентов на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платформе</a:t>
            </a:r>
            <a:r>
              <a:rPr sz="18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наша</a:t>
            </a:r>
            <a:r>
              <a:rPr sz="18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задача.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0004" y="4402582"/>
            <a:ext cx="8329930" cy="670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B6230"/>
                </a:solidFill>
                <a:latin typeface="Calibri"/>
                <a:cs typeface="Calibri"/>
              </a:rPr>
              <a:t>Вы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 получаете</a:t>
            </a:r>
            <a:r>
              <a:rPr sz="2400" b="1" spc="-15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новый</a:t>
            </a:r>
            <a:r>
              <a:rPr sz="2400" b="1" spc="-1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канал</a:t>
            </a:r>
            <a:r>
              <a:rPr sz="2400" b="1" spc="-1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B6230"/>
                </a:solidFill>
                <a:latin typeface="Calibri"/>
                <a:cs typeface="Calibri"/>
              </a:rPr>
              <a:t>продаж.</a:t>
            </a:r>
            <a:r>
              <a:rPr sz="2400" b="1" spc="40" dirty="0">
                <a:solidFill>
                  <a:srgbClr val="1B623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Вы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получаете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новых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покупателей и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расширяете</a:t>
            </a:r>
            <a:r>
              <a:rPr sz="180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свое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присутствие</a:t>
            </a:r>
            <a:r>
              <a:rPr sz="1800" spc="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</a:t>
            </a:r>
            <a:r>
              <a:rPr sz="18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онлайне.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96208" y="5398414"/>
            <a:ext cx="58508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От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вас</a:t>
            </a:r>
            <a:r>
              <a:rPr sz="20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не</a:t>
            </a: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требуется</a:t>
            </a:r>
            <a:r>
              <a:rPr sz="2000" spc="-3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ни</a:t>
            </a:r>
            <a:r>
              <a:rPr sz="20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денег,</a:t>
            </a:r>
            <a:r>
              <a:rPr sz="20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ни</a:t>
            </a:r>
            <a:r>
              <a:rPr sz="20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времени, </a:t>
            </a: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ни усилий!</a:t>
            </a:r>
            <a:endParaRPr sz="2000">
              <a:latin typeface="Calibri"/>
              <a:cs typeface="Calibri"/>
            </a:endParaRPr>
          </a:p>
          <a:p>
            <a:pPr marR="38735" algn="ctr">
              <a:lnSpc>
                <a:spcPct val="100000"/>
              </a:lnSpc>
            </a:pP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Стать</a:t>
            </a:r>
            <a:r>
              <a:rPr sz="2000" spc="-2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продавцом</a:t>
            </a:r>
            <a:r>
              <a:rPr sz="2000" spc="-3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93838"/>
                </a:solidFill>
                <a:latin typeface="Calibri"/>
                <a:cs typeface="Calibri"/>
              </a:rPr>
              <a:t>маркетплейса очень</a:t>
            </a:r>
            <a:r>
              <a:rPr sz="2000" dirty="0">
                <a:solidFill>
                  <a:srgbClr val="393838"/>
                </a:solidFill>
                <a:latin typeface="Calibri"/>
                <a:cs typeface="Calibri"/>
              </a:rPr>
              <a:t> просто!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87864" y="415101"/>
            <a:ext cx="2542616" cy="4168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986" y="432308"/>
            <a:ext cx="624522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200" dirty="0"/>
              <a:t>Перспективы</a:t>
            </a:r>
            <a:r>
              <a:rPr spc="-65" dirty="0"/>
              <a:t> </a:t>
            </a:r>
            <a:r>
              <a:rPr spc="270" dirty="0"/>
              <a:t>развития </a:t>
            </a:r>
            <a:r>
              <a:rPr spc="-1095" dirty="0"/>
              <a:t> </a:t>
            </a:r>
            <a:r>
              <a:rPr spc="-70" dirty="0"/>
              <a:t>платформы</a:t>
            </a:r>
          </a:p>
        </p:txBody>
      </p:sp>
      <p:sp>
        <p:nvSpPr>
          <p:cNvPr id="3" name="object 3"/>
          <p:cNvSpPr/>
          <p:nvPr/>
        </p:nvSpPr>
        <p:spPr>
          <a:xfrm>
            <a:off x="681990" y="2390394"/>
            <a:ext cx="34290" cy="3569970"/>
          </a:xfrm>
          <a:custGeom>
            <a:avLst/>
            <a:gdLst/>
            <a:ahLst/>
            <a:cxnLst/>
            <a:rect l="l" t="t" r="r" b="b"/>
            <a:pathLst>
              <a:path w="34290" h="3569970">
                <a:moveTo>
                  <a:pt x="0" y="0"/>
                </a:moveTo>
                <a:lnTo>
                  <a:pt x="33896" y="3569398"/>
                </a:lnTo>
              </a:path>
            </a:pathLst>
          </a:custGeom>
          <a:ln w="28956">
            <a:solidFill>
              <a:srgbClr val="2484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9339" y="2088260"/>
            <a:ext cx="46456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solidFill>
                  <a:srgbClr val="248442"/>
                </a:solidFill>
                <a:latin typeface="Calibri"/>
                <a:cs typeface="Calibri"/>
              </a:rPr>
              <a:t>100</a:t>
            </a:r>
            <a:r>
              <a:rPr sz="1800" spc="-10" dirty="0" smtClean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тысяч</a:t>
            </a:r>
            <a:r>
              <a:rPr sz="1800" spc="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пользователей</a:t>
            </a:r>
            <a:r>
              <a:rPr sz="1800" spc="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к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 err="1">
                <a:solidFill>
                  <a:srgbClr val="393838"/>
                </a:solidFill>
                <a:latin typeface="Calibri"/>
                <a:cs typeface="Calibri"/>
              </a:rPr>
              <a:t>концу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 smtClean="0">
                <a:solidFill>
                  <a:srgbClr val="393838"/>
                </a:solidFill>
                <a:latin typeface="Calibri"/>
                <a:cs typeface="Calibri"/>
              </a:rPr>
              <a:t>202</a:t>
            </a:r>
            <a:r>
              <a:rPr lang="ru-RU" sz="1800" dirty="0" smtClean="0">
                <a:solidFill>
                  <a:srgbClr val="393838"/>
                </a:solidFill>
                <a:latin typeface="Calibri"/>
                <a:cs typeface="Calibri"/>
              </a:rPr>
              <a:t>1</a:t>
            </a:r>
            <a:r>
              <a:rPr sz="1800" spc="-10" dirty="0" smtClean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года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2621660"/>
            <a:ext cx="4228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3</a:t>
            </a:r>
            <a:r>
              <a:rPr sz="1800" spc="-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миллиона</a:t>
            </a:r>
            <a:r>
              <a:rPr sz="1800" spc="-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пользователей</a:t>
            </a:r>
            <a:r>
              <a:rPr sz="1800" spc="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в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течение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5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лет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3153917"/>
            <a:ext cx="3711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Чат</a:t>
            </a:r>
            <a:r>
              <a:rPr sz="1800" spc="-2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между</a:t>
            </a:r>
            <a:r>
              <a:rPr sz="1800" spc="-3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продавцом</a:t>
            </a:r>
            <a:r>
              <a:rPr sz="1800" spc="-2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и</a:t>
            </a:r>
            <a:r>
              <a:rPr sz="1800" spc="-1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покупателем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687317"/>
            <a:ext cx="5078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Сервис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безопасная</a:t>
            </a:r>
            <a:r>
              <a:rPr sz="1800" spc="2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сделка,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оплата товаров</a:t>
            </a:r>
            <a:r>
              <a:rPr sz="1800" spc="1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на</a:t>
            </a:r>
            <a:r>
              <a:rPr sz="1800" spc="1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сайте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5287771"/>
            <a:ext cx="399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Собственная</a:t>
            </a:r>
            <a:r>
              <a:rPr sz="1800" spc="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страница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магазина</a:t>
            </a:r>
            <a:r>
              <a:rPr sz="1800" spc="-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товаров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5819343"/>
            <a:ext cx="31445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Услуги</a:t>
            </a:r>
            <a:r>
              <a:rPr sz="1800" spc="-2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логистических</a:t>
            </a:r>
            <a:r>
              <a:rPr sz="1800" spc="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компаний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339" y="6353352"/>
            <a:ext cx="2357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Продвижение</a:t>
            </a:r>
            <a:r>
              <a:rPr sz="1800" spc="-7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магазина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8013" y="2080132"/>
            <a:ext cx="8792210" cy="4660900"/>
            <a:chOff x="358013" y="2080132"/>
            <a:chExt cx="8792210" cy="4660900"/>
          </a:xfrm>
        </p:grpSpPr>
        <p:sp>
          <p:nvSpPr>
            <p:cNvPr id="12" name="object 12"/>
            <p:cNvSpPr/>
            <p:nvPr/>
          </p:nvSpPr>
          <p:spPr>
            <a:xfrm>
              <a:off x="372618" y="2094737"/>
              <a:ext cx="8763000" cy="4631690"/>
            </a:xfrm>
            <a:custGeom>
              <a:avLst/>
              <a:gdLst/>
              <a:ahLst/>
              <a:cxnLst/>
              <a:rect l="l" t="t" r="r" b="b"/>
              <a:pathLst>
                <a:path w="8763000" h="4631690">
                  <a:moveTo>
                    <a:pt x="0" y="0"/>
                  </a:moveTo>
                  <a:lnTo>
                    <a:pt x="8532241" y="0"/>
                  </a:lnTo>
                  <a:lnTo>
                    <a:pt x="8578728" y="4690"/>
                  </a:lnTo>
                  <a:lnTo>
                    <a:pt x="8622035" y="18143"/>
                  </a:lnTo>
                  <a:lnTo>
                    <a:pt x="8661232" y="39426"/>
                  </a:lnTo>
                  <a:lnTo>
                    <a:pt x="8695388" y="67611"/>
                  </a:lnTo>
                  <a:lnTo>
                    <a:pt x="8723573" y="101767"/>
                  </a:lnTo>
                  <a:lnTo>
                    <a:pt x="8744856" y="140964"/>
                  </a:lnTo>
                  <a:lnTo>
                    <a:pt x="8758309" y="184271"/>
                  </a:lnTo>
                  <a:lnTo>
                    <a:pt x="8763000" y="230759"/>
                  </a:lnTo>
                  <a:lnTo>
                    <a:pt x="8763000" y="4631436"/>
                  </a:lnTo>
                  <a:lnTo>
                    <a:pt x="230784" y="4631436"/>
                  </a:lnTo>
                  <a:lnTo>
                    <a:pt x="184273" y="4626747"/>
                  </a:lnTo>
                  <a:lnTo>
                    <a:pt x="140953" y="4613299"/>
                  </a:lnTo>
                  <a:lnTo>
                    <a:pt x="101751" y="4592021"/>
                  </a:lnTo>
                  <a:lnTo>
                    <a:pt x="67595" y="4563840"/>
                  </a:lnTo>
                  <a:lnTo>
                    <a:pt x="39414" y="4529684"/>
                  </a:lnTo>
                  <a:lnTo>
                    <a:pt x="18136" y="4490482"/>
                  </a:lnTo>
                  <a:lnTo>
                    <a:pt x="4688" y="4447162"/>
                  </a:lnTo>
                  <a:lnTo>
                    <a:pt x="0" y="4400651"/>
                  </a:lnTo>
                  <a:lnTo>
                    <a:pt x="0" y="0"/>
                  </a:lnTo>
                  <a:close/>
                </a:path>
              </a:pathLst>
            </a:custGeom>
            <a:ln w="28956">
              <a:solidFill>
                <a:srgbClr val="2484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0258" y="2108453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140970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70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70" y="281940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70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0258" y="2108453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0" y="140970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70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70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70" y="281940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70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33171" y="2122170"/>
            <a:ext cx="958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6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25652" y="2573908"/>
            <a:ext cx="311150" cy="313055"/>
            <a:chOff x="525652" y="2573908"/>
            <a:chExt cx="311150" cy="313055"/>
          </a:xfrm>
        </p:grpSpPr>
        <p:sp>
          <p:nvSpPr>
            <p:cNvPr id="17" name="object 17"/>
            <p:cNvSpPr/>
            <p:nvPr/>
          </p:nvSpPr>
          <p:spPr>
            <a:xfrm>
              <a:off x="540257" y="2588513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4">
                  <a:moveTo>
                    <a:pt x="140970" y="0"/>
                  </a:moveTo>
                  <a:lnTo>
                    <a:pt x="96414" y="7229"/>
                  </a:lnTo>
                  <a:lnTo>
                    <a:pt x="57716" y="27358"/>
                  </a:lnTo>
                  <a:lnTo>
                    <a:pt x="27200" y="58046"/>
                  </a:lnTo>
                  <a:lnTo>
                    <a:pt x="7187" y="96950"/>
                  </a:lnTo>
                  <a:lnTo>
                    <a:pt x="0" y="141732"/>
                  </a:lnTo>
                  <a:lnTo>
                    <a:pt x="7187" y="186513"/>
                  </a:lnTo>
                  <a:lnTo>
                    <a:pt x="27200" y="225417"/>
                  </a:lnTo>
                  <a:lnTo>
                    <a:pt x="57716" y="256105"/>
                  </a:lnTo>
                  <a:lnTo>
                    <a:pt x="96414" y="276234"/>
                  </a:lnTo>
                  <a:lnTo>
                    <a:pt x="140970" y="283463"/>
                  </a:lnTo>
                  <a:lnTo>
                    <a:pt x="185525" y="276234"/>
                  </a:lnTo>
                  <a:lnTo>
                    <a:pt x="224223" y="256105"/>
                  </a:lnTo>
                  <a:lnTo>
                    <a:pt x="254739" y="225417"/>
                  </a:lnTo>
                  <a:lnTo>
                    <a:pt x="274752" y="186513"/>
                  </a:lnTo>
                  <a:lnTo>
                    <a:pt x="281939" y="141732"/>
                  </a:lnTo>
                  <a:lnTo>
                    <a:pt x="274752" y="96950"/>
                  </a:lnTo>
                  <a:lnTo>
                    <a:pt x="254739" y="58046"/>
                  </a:lnTo>
                  <a:lnTo>
                    <a:pt x="224223" y="27358"/>
                  </a:lnTo>
                  <a:lnTo>
                    <a:pt x="185525" y="7229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0257" y="2588513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4">
                  <a:moveTo>
                    <a:pt x="0" y="141732"/>
                  </a:moveTo>
                  <a:lnTo>
                    <a:pt x="7187" y="96950"/>
                  </a:lnTo>
                  <a:lnTo>
                    <a:pt x="27200" y="58046"/>
                  </a:lnTo>
                  <a:lnTo>
                    <a:pt x="57716" y="27358"/>
                  </a:lnTo>
                  <a:lnTo>
                    <a:pt x="96414" y="7229"/>
                  </a:lnTo>
                  <a:lnTo>
                    <a:pt x="140970" y="0"/>
                  </a:lnTo>
                  <a:lnTo>
                    <a:pt x="185525" y="7229"/>
                  </a:lnTo>
                  <a:lnTo>
                    <a:pt x="224223" y="27358"/>
                  </a:lnTo>
                  <a:lnTo>
                    <a:pt x="254739" y="58046"/>
                  </a:lnTo>
                  <a:lnTo>
                    <a:pt x="274752" y="96950"/>
                  </a:lnTo>
                  <a:lnTo>
                    <a:pt x="281939" y="141732"/>
                  </a:lnTo>
                  <a:lnTo>
                    <a:pt x="274752" y="186513"/>
                  </a:lnTo>
                  <a:lnTo>
                    <a:pt x="254739" y="225417"/>
                  </a:lnTo>
                  <a:lnTo>
                    <a:pt x="224223" y="256105"/>
                  </a:lnTo>
                  <a:lnTo>
                    <a:pt x="185525" y="276234"/>
                  </a:lnTo>
                  <a:lnTo>
                    <a:pt x="140970" y="283463"/>
                  </a:lnTo>
                  <a:lnTo>
                    <a:pt x="96414" y="276234"/>
                  </a:lnTo>
                  <a:lnTo>
                    <a:pt x="57716" y="256105"/>
                  </a:lnTo>
                  <a:lnTo>
                    <a:pt x="27200" y="225417"/>
                  </a:lnTo>
                  <a:lnTo>
                    <a:pt x="7187" y="186513"/>
                  </a:lnTo>
                  <a:lnTo>
                    <a:pt x="0" y="14173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15797" y="2603119"/>
            <a:ext cx="1308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25652" y="3060064"/>
            <a:ext cx="311150" cy="311150"/>
            <a:chOff x="525652" y="3060064"/>
            <a:chExt cx="311150" cy="311150"/>
          </a:xfrm>
        </p:grpSpPr>
        <p:sp>
          <p:nvSpPr>
            <p:cNvPr id="21" name="object 21"/>
            <p:cNvSpPr/>
            <p:nvPr/>
          </p:nvSpPr>
          <p:spPr>
            <a:xfrm>
              <a:off x="540257" y="3074669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140970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69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70" y="281939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69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257" y="3074669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0" y="140969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70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69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70" y="281939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6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15797" y="3088639"/>
            <a:ext cx="1314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25652" y="3543172"/>
            <a:ext cx="311150" cy="311150"/>
            <a:chOff x="525652" y="3543172"/>
            <a:chExt cx="311150" cy="311150"/>
          </a:xfrm>
        </p:grpSpPr>
        <p:sp>
          <p:nvSpPr>
            <p:cNvPr id="25" name="object 25"/>
            <p:cNvSpPr/>
            <p:nvPr/>
          </p:nvSpPr>
          <p:spPr>
            <a:xfrm>
              <a:off x="540257" y="3557777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140970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70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70" y="281940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70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0257" y="3557777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0" y="140970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70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70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70" y="281940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70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06958" y="3571747"/>
            <a:ext cx="1485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254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25652" y="4020184"/>
            <a:ext cx="323850" cy="1274445"/>
            <a:chOff x="525652" y="4020184"/>
            <a:chExt cx="323850" cy="1274445"/>
          </a:xfrm>
        </p:grpSpPr>
        <p:sp>
          <p:nvSpPr>
            <p:cNvPr id="29" name="object 29"/>
            <p:cNvSpPr/>
            <p:nvPr/>
          </p:nvSpPr>
          <p:spPr>
            <a:xfrm>
              <a:off x="540257" y="4034789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140970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70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70" y="281940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70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0257" y="4034789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0" y="140970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70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70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70" y="281940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70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0257" y="4530089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5">
                  <a:moveTo>
                    <a:pt x="140970" y="0"/>
                  </a:moveTo>
                  <a:lnTo>
                    <a:pt x="96414" y="7229"/>
                  </a:lnTo>
                  <a:lnTo>
                    <a:pt x="57716" y="27358"/>
                  </a:lnTo>
                  <a:lnTo>
                    <a:pt x="27200" y="58046"/>
                  </a:lnTo>
                  <a:lnTo>
                    <a:pt x="7187" y="96950"/>
                  </a:lnTo>
                  <a:lnTo>
                    <a:pt x="0" y="141732"/>
                  </a:lnTo>
                  <a:lnTo>
                    <a:pt x="7187" y="186513"/>
                  </a:lnTo>
                  <a:lnTo>
                    <a:pt x="27200" y="225417"/>
                  </a:lnTo>
                  <a:lnTo>
                    <a:pt x="57716" y="256105"/>
                  </a:lnTo>
                  <a:lnTo>
                    <a:pt x="96414" y="276234"/>
                  </a:lnTo>
                  <a:lnTo>
                    <a:pt x="140970" y="283464"/>
                  </a:lnTo>
                  <a:lnTo>
                    <a:pt x="185525" y="276234"/>
                  </a:lnTo>
                  <a:lnTo>
                    <a:pt x="224223" y="256105"/>
                  </a:lnTo>
                  <a:lnTo>
                    <a:pt x="254739" y="225417"/>
                  </a:lnTo>
                  <a:lnTo>
                    <a:pt x="274752" y="186513"/>
                  </a:lnTo>
                  <a:lnTo>
                    <a:pt x="281939" y="141732"/>
                  </a:lnTo>
                  <a:lnTo>
                    <a:pt x="274752" y="96950"/>
                  </a:lnTo>
                  <a:lnTo>
                    <a:pt x="254739" y="58046"/>
                  </a:lnTo>
                  <a:lnTo>
                    <a:pt x="224223" y="27358"/>
                  </a:lnTo>
                  <a:lnTo>
                    <a:pt x="185525" y="7229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0257" y="4530089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5">
                  <a:moveTo>
                    <a:pt x="0" y="141732"/>
                  </a:moveTo>
                  <a:lnTo>
                    <a:pt x="7187" y="96950"/>
                  </a:lnTo>
                  <a:lnTo>
                    <a:pt x="27200" y="58046"/>
                  </a:lnTo>
                  <a:lnTo>
                    <a:pt x="57716" y="27358"/>
                  </a:lnTo>
                  <a:lnTo>
                    <a:pt x="96414" y="7229"/>
                  </a:lnTo>
                  <a:lnTo>
                    <a:pt x="140970" y="0"/>
                  </a:lnTo>
                  <a:lnTo>
                    <a:pt x="185525" y="7229"/>
                  </a:lnTo>
                  <a:lnTo>
                    <a:pt x="224223" y="27358"/>
                  </a:lnTo>
                  <a:lnTo>
                    <a:pt x="254739" y="58046"/>
                  </a:lnTo>
                  <a:lnTo>
                    <a:pt x="274752" y="96950"/>
                  </a:lnTo>
                  <a:lnTo>
                    <a:pt x="281939" y="141732"/>
                  </a:lnTo>
                  <a:lnTo>
                    <a:pt x="274752" y="186513"/>
                  </a:lnTo>
                  <a:lnTo>
                    <a:pt x="254739" y="225417"/>
                  </a:lnTo>
                  <a:lnTo>
                    <a:pt x="224223" y="256105"/>
                  </a:lnTo>
                  <a:lnTo>
                    <a:pt x="185525" y="276234"/>
                  </a:lnTo>
                  <a:lnTo>
                    <a:pt x="140970" y="283464"/>
                  </a:lnTo>
                  <a:lnTo>
                    <a:pt x="96414" y="276234"/>
                  </a:lnTo>
                  <a:lnTo>
                    <a:pt x="57716" y="256105"/>
                  </a:lnTo>
                  <a:lnTo>
                    <a:pt x="27200" y="225417"/>
                  </a:lnTo>
                  <a:lnTo>
                    <a:pt x="7187" y="186513"/>
                  </a:lnTo>
                  <a:lnTo>
                    <a:pt x="0" y="14173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0925" y="4996433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4" h="283845">
                  <a:moveTo>
                    <a:pt x="141731" y="0"/>
                  </a:moveTo>
                  <a:lnTo>
                    <a:pt x="96931" y="7229"/>
                  </a:lnTo>
                  <a:lnTo>
                    <a:pt x="58024" y="27358"/>
                  </a:lnTo>
                  <a:lnTo>
                    <a:pt x="27344" y="58046"/>
                  </a:lnTo>
                  <a:lnTo>
                    <a:pt x="7224" y="96950"/>
                  </a:lnTo>
                  <a:lnTo>
                    <a:pt x="0" y="141732"/>
                  </a:lnTo>
                  <a:lnTo>
                    <a:pt x="7224" y="186513"/>
                  </a:lnTo>
                  <a:lnTo>
                    <a:pt x="27344" y="225417"/>
                  </a:lnTo>
                  <a:lnTo>
                    <a:pt x="58024" y="256105"/>
                  </a:lnTo>
                  <a:lnTo>
                    <a:pt x="96931" y="276234"/>
                  </a:lnTo>
                  <a:lnTo>
                    <a:pt x="141731" y="283464"/>
                  </a:lnTo>
                  <a:lnTo>
                    <a:pt x="186527" y="276234"/>
                  </a:lnTo>
                  <a:lnTo>
                    <a:pt x="225434" y="256105"/>
                  </a:lnTo>
                  <a:lnTo>
                    <a:pt x="256116" y="225417"/>
                  </a:lnTo>
                  <a:lnTo>
                    <a:pt x="276237" y="186513"/>
                  </a:lnTo>
                  <a:lnTo>
                    <a:pt x="283464" y="141732"/>
                  </a:lnTo>
                  <a:lnTo>
                    <a:pt x="276237" y="96950"/>
                  </a:lnTo>
                  <a:lnTo>
                    <a:pt x="256116" y="58046"/>
                  </a:lnTo>
                  <a:lnTo>
                    <a:pt x="225434" y="27358"/>
                  </a:lnTo>
                  <a:lnTo>
                    <a:pt x="186527" y="7229"/>
                  </a:lnTo>
                  <a:lnTo>
                    <a:pt x="141731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50925" y="4996433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4" h="283845">
                  <a:moveTo>
                    <a:pt x="0" y="141732"/>
                  </a:moveTo>
                  <a:lnTo>
                    <a:pt x="7224" y="96950"/>
                  </a:lnTo>
                  <a:lnTo>
                    <a:pt x="27344" y="58046"/>
                  </a:lnTo>
                  <a:lnTo>
                    <a:pt x="58024" y="27358"/>
                  </a:lnTo>
                  <a:lnTo>
                    <a:pt x="96931" y="7229"/>
                  </a:lnTo>
                  <a:lnTo>
                    <a:pt x="141731" y="0"/>
                  </a:lnTo>
                  <a:lnTo>
                    <a:pt x="186527" y="7229"/>
                  </a:lnTo>
                  <a:lnTo>
                    <a:pt x="225434" y="27358"/>
                  </a:lnTo>
                  <a:lnTo>
                    <a:pt x="256116" y="58046"/>
                  </a:lnTo>
                  <a:lnTo>
                    <a:pt x="276237" y="96950"/>
                  </a:lnTo>
                  <a:lnTo>
                    <a:pt x="283464" y="141732"/>
                  </a:lnTo>
                  <a:lnTo>
                    <a:pt x="276237" y="186513"/>
                  </a:lnTo>
                  <a:lnTo>
                    <a:pt x="256116" y="225417"/>
                  </a:lnTo>
                  <a:lnTo>
                    <a:pt x="225434" y="256105"/>
                  </a:lnTo>
                  <a:lnTo>
                    <a:pt x="186527" y="276234"/>
                  </a:lnTo>
                  <a:lnTo>
                    <a:pt x="141731" y="283464"/>
                  </a:lnTo>
                  <a:lnTo>
                    <a:pt x="96931" y="276234"/>
                  </a:lnTo>
                  <a:lnTo>
                    <a:pt x="58024" y="256105"/>
                  </a:lnTo>
                  <a:lnTo>
                    <a:pt x="27344" y="225417"/>
                  </a:lnTo>
                  <a:lnTo>
                    <a:pt x="7224" y="186513"/>
                  </a:lnTo>
                  <a:lnTo>
                    <a:pt x="0" y="14173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11835" y="4049014"/>
            <a:ext cx="6136005" cy="1202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ts val="1515"/>
              </a:lnSpc>
              <a:spcBef>
                <a:spcPts val="100"/>
              </a:spcBef>
            </a:pP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ts val="1995"/>
              </a:lnSpc>
            </a:pP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Множество</a:t>
            </a:r>
            <a:r>
              <a:rPr sz="1800" spc="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удобных</a:t>
            </a: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 сервисов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,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помогающих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вести</a:t>
            </a:r>
            <a:r>
              <a:rPr sz="1800" spc="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бизнес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660"/>
              </a:lnSpc>
              <a:spcBef>
                <a:spcPts val="405"/>
              </a:spcBef>
            </a:pPr>
            <a:r>
              <a:rPr sz="1400" b="1" spc="18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ts val="2075"/>
              </a:lnSpc>
            </a:pPr>
            <a:r>
              <a:rPr sz="1800" spc="-5" dirty="0">
                <a:solidFill>
                  <a:srgbClr val="248442"/>
                </a:solidFill>
                <a:latin typeface="Calibri"/>
                <a:cs typeface="Calibri"/>
              </a:rPr>
              <a:t>Финансовые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услуги</a:t>
            </a:r>
            <a:r>
              <a:rPr sz="1800" spc="-25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48442"/>
                </a:solidFill>
                <a:latin typeface="Calibri"/>
                <a:cs typeface="Calibri"/>
              </a:rPr>
              <a:t>банка</a:t>
            </a:r>
            <a:r>
              <a:rPr sz="1800" spc="10" dirty="0">
                <a:solidFill>
                  <a:srgbClr val="24844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на</a:t>
            </a:r>
            <a:r>
              <a:rPr sz="1800" spc="-1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покупку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товаров</a:t>
            </a:r>
            <a:endParaRPr sz="1800">
              <a:latin typeface="Calibri"/>
              <a:cs typeface="Calibri"/>
            </a:endParaRPr>
          </a:p>
          <a:p>
            <a:pPr marL="25400">
              <a:lnSpc>
                <a:spcPts val="1614"/>
              </a:lnSpc>
            </a:pP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48512" y="5448172"/>
            <a:ext cx="311150" cy="313055"/>
            <a:chOff x="548512" y="5448172"/>
            <a:chExt cx="311150" cy="313055"/>
          </a:xfrm>
        </p:grpSpPr>
        <p:sp>
          <p:nvSpPr>
            <p:cNvPr id="37" name="object 37"/>
            <p:cNvSpPr/>
            <p:nvPr/>
          </p:nvSpPr>
          <p:spPr>
            <a:xfrm>
              <a:off x="563117" y="5462777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5">
                  <a:moveTo>
                    <a:pt x="140969" y="0"/>
                  </a:moveTo>
                  <a:lnTo>
                    <a:pt x="96414" y="7229"/>
                  </a:lnTo>
                  <a:lnTo>
                    <a:pt x="57716" y="27358"/>
                  </a:lnTo>
                  <a:lnTo>
                    <a:pt x="27200" y="58046"/>
                  </a:lnTo>
                  <a:lnTo>
                    <a:pt x="7187" y="96950"/>
                  </a:lnTo>
                  <a:lnTo>
                    <a:pt x="0" y="141732"/>
                  </a:lnTo>
                  <a:lnTo>
                    <a:pt x="7187" y="186527"/>
                  </a:lnTo>
                  <a:lnTo>
                    <a:pt x="27200" y="225434"/>
                  </a:lnTo>
                  <a:lnTo>
                    <a:pt x="57716" y="256116"/>
                  </a:lnTo>
                  <a:lnTo>
                    <a:pt x="96414" y="276237"/>
                  </a:lnTo>
                  <a:lnTo>
                    <a:pt x="140969" y="283464"/>
                  </a:lnTo>
                  <a:lnTo>
                    <a:pt x="185525" y="276237"/>
                  </a:lnTo>
                  <a:lnTo>
                    <a:pt x="224223" y="256116"/>
                  </a:lnTo>
                  <a:lnTo>
                    <a:pt x="254739" y="225434"/>
                  </a:lnTo>
                  <a:lnTo>
                    <a:pt x="274752" y="186527"/>
                  </a:lnTo>
                  <a:lnTo>
                    <a:pt x="281940" y="141732"/>
                  </a:lnTo>
                  <a:lnTo>
                    <a:pt x="274752" y="96950"/>
                  </a:lnTo>
                  <a:lnTo>
                    <a:pt x="254739" y="58046"/>
                  </a:lnTo>
                  <a:lnTo>
                    <a:pt x="224223" y="27358"/>
                  </a:lnTo>
                  <a:lnTo>
                    <a:pt x="185525" y="7229"/>
                  </a:lnTo>
                  <a:lnTo>
                    <a:pt x="140969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63117" y="5462777"/>
              <a:ext cx="281940" cy="283845"/>
            </a:xfrm>
            <a:custGeom>
              <a:avLst/>
              <a:gdLst/>
              <a:ahLst/>
              <a:cxnLst/>
              <a:rect l="l" t="t" r="r" b="b"/>
              <a:pathLst>
                <a:path w="281940" h="283845">
                  <a:moveTo>
                    <a:pt x="0" y="141732"/>
                  </a:moveTo>
                  <a:lnTo>
                    <a:pt x="7187" y="96950"/>
                  </a:lnTo>
                  <a:lnTo>
                    <a:pt x="27200" y="58046"/>
                  </a:lnTo>
                  <a:lnTo>
                    <a:pt x="57716" y="27358"/>
                  </a:lnTo>
                  <a:lnTo>
                    <a:pt x="96414" y="7229"/>
                  </a:lnTo>
                  <a:lnTo>
                    <a:pt x="140969" y="0"/>
                  </a:lnTo>
                  <a:lnTo>
                    <a:pt x="185525" y="7229"/>
                  </a:lnTo>
                  <a:lnTo>
                    <a:pt x="224223" y="27358"/>
                  </a:lnTo>
                  <a:lnTo>
                    <a:pt x="254739" y="58046"/>
                  </a:lnTo>
                  <a:lnTo>
                    <a:pt x="274752" y="96950"/>
                  </a:lnTo>
                  <a:lnTo>
                    <a:pt x="281940" y="141732"/>
                  </a:lnTo>
                  <a:lnTo>
                    <a:pt x="274752" y="186527"/>
                  </a:lnTo>
                  <a:lnTo>
                    <a:pt x="254739" y="225434"/>
                  </a:lnTo>
                  <a:lnTo>
                    <a:pt x="224223" y="256116"/>
                  </a:lnTo>
                  <a:lnTo>
                    <a:pt x="185525" y="276237"/>
                  </a:lnTo>
                  <a:lnTo>
                    <a:pt x="140969" y="283464"/>
                  </a:lnTo>
                  <a:lnTo>
                    <a:pt x="96414" y="276237"/>
                  </a:lnTo>
                  <a:lnTo>
                    <a:pt x="57716" y="256116"/>
                  </a:lnTo>
                  <a:lnTo>
                    <a:pt x="27200" y="225434"/>
                  </a:lnTo>
                  <a:lnTo>
                    <a:pt x="7187" y="186527"/>
                  </a:lnTo>
                  <a:lnTo>
                    <a:pt x="0" y="14173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31951" y="5477052"/>
            <a:ext cx="14351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2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59308" y="5945123"/>
            <a:ext cx="312420" cy="312420"/>
            <a:chOff x="559308" y="5945123"/>
            <a:chExt cx="312420" cy="312420"/>
          </a:xfrm>
        </p:grpSpPr>
        <p:sp>
          <p:nvSpPr>
            <p:cNvPr id="41" name="object 41"/>
            <p:cNvSpPr/>
            <p:nvPr/>
          </p:nvSpPr>
          <p:spPr>
            <a:xfrm>
              <a:off x="573786" y="5959601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4" h="283845">
                  <a:moveTo>
                    <a:pt x="141732" y="0"/>
                  </a:moveTo>
                  <a:lnTo>
                    <a:pt x="96931" y="7224"/>
                  </a:lnTo>
                  <a:lnTo>
                    <a:pt x="58024" y="27344"/>
                  </a:lnTo>
                  <a:lnTo>
                    <a:pt x="27344" y="58024"/>
                  </a:lnTo>
                  <a:lnTo>
                    <a:pt x="7224" y="96931"/>
                  </a:lnTo>
                  <a:lnTo>
                    <a:pt x="0" y="141732"/>
                  </a:lnTo>
                  <a:lnTo>
                    <a:pt x="7224" y="186527"/>
                  </a:lnTo>
                  <a:lnTo>
                    <a:pt x="27344" y="225434"/>
                  </a:lnTo>
                  <a:lnTo>
                    <a:pt x="58024" y="256116"/>
                  </a:lnTo>
                  <a:lnTo>
                    <a:pt x="96931" y="276237"/>
                  </a:lnTo>
                  <a:lnTo>
                    <a:pt x="141732" y="283464"/>
                  </a:lnTo>
                  <a:lnTo>
                    <a:pt x="186527" y="276237"/>
                  </a:lnTo>
                  <a:lnTo>
                    <a:pt x="225434" y="256116"/>
                  </a:lnTo>
                  <a:lnTo>
                    <a:pt x="256116" y="225434"/>
                  </a:lnTo>
                  <a:lnTo>
                    <a:pt x="276237" y="186527"/>
                  </a:lnTo>
                  <a:lnTo>
                    <a:pt x="283464" y="141732"/>
                  </a:lnTo>
                  <a:lnTo>
                    <a:pt x="276237" y="96931"/>
                  </a:lnTo>
                  <a:lnTo>
                    <a:pt x="256116" y="58024"/>
                  </a:lnTo>
                  <a:lnTo>
                    <a:pt x="225434" y="27344"/>
                  </a:lnTo>
                  <a:lnTo>
                    <a:pt x="186527" y="7224"/>
                  </a:lnTo>
                  <a:lnTo>
                    <a:pt x="141732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3786" y="5959601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4" h="283845">
                  <a:moveTo>
                    <a:pt x="0" y="141732"/>
                  </a:moveTo>
                  <a:lnTo>
                    <a:pt x="7224" y="96931"/>
                  </a:lnTo>
                  <a:lnTo>
                    <a:pt x="27344" y="58024"/>
                  </a:lnTo>
                  <a:lnTo>
                    <a:pt x="58024" y="27344"/>
                  </a:lnTo>
                  <a:lnTo>
                    <a:pt x="96931" y="7224"/>
                  </a:lnTo>
                  <a:lnTo>
                    <a:pt x="141732" y="0"/>
                  </a:lnTo>
                  <a:lnTo>
                    <a:pt x="186527" y="7224"/>
                  </a:lnTo>
                  <a:lnTo>
                    <a:pt x="225434" y="27344"/>
                  </a:lnTo>
                  <a:lnTo>
                    <a:pt x="256116" y="58024"/>
                  </a:lnTo>
                  <a:lnTo>
                    <a:pt x="276237" y="96931"/>
                  </a:lnTo>
                  <a:lnTo>
                    <a:pt x="283464" y="141732"/>
                  </a:lnTo>
                  <a:lnTo>
                    <a:pt x="276237" y="186527"/>
                  </a:lnTo>
                  <a:lnTo>
                    <a:pt x="256116" y="225434"/>
                  </a:lnTo>
                  <a:lnTo>
                    <a:pt x="225434" y="256116"/>
                  </a:lnTo>
                  <a:lnTo>
                    <a:pt x="186527" y="276237"/>
                  </a:lnTo>
                  <a:lnTo>
                    <a:pt x="141732" y="283464"/>
                  </a:lnTo>
                  <a:lnTo>
                    <a:pt x="96931" y="276237"/>
                  </a:lnTo>
                  <a:lnTo>
                    <a:pt x="58024" y="256116"/>
                  </a:lnTo>
                  <a:lnTo>
                    <a:pt x="27344" y="225434"/>
                  </a:lnTo>
                  <a:lnTo>
                    <a:pt x="7224" y="186527"/>
                  </a:lnTo>
                  <a:lnTo>
                    <a:pt x="0" y="14173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5668" y="5975096"/>
            <a:ext cx="139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8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4" name="object 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87864" y="415101"/>
            <a:ext cx="2542616" cy="4168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07423" y="0"/>
              <a:ext cx="3081528" cy="683188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812279"/>
              <a:ext cx="12192000" cy="45720"/>
            </a:xfrm>
            <a:custGeom>
              <a:avLst/>
              <a:gdLst/>
              <a:ahLst/>
              <a:cxnLst/>
              <a:rect l="l" t="t" r="r" b="b"/>
              <a:pathLst>
                <a:path w="12192000" h="45720">
                  <a:moveTo>
                    <a:pt x="12192000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12192000" y="4571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484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3644" y="342645"/>
            <a:ext cx="20231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75" dirty="0">
                <a:solidFill>
                  <a:srgbClr val="248442"/>
                </a:solidFill>
              </a:rPr>
              <a:t>Контакты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00583" y="1441830"/>
            <a:ext cx="6357417" cy="3731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ЧТОБЫ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ПЕРЕДАТЬ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ДАННЫЕ</a:t>
            </a:r>
            <a:r>
              <a:rPr sz="1800" spc="1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И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93838"/>
                </a:solidFill>
                <a:latin typeface="Calibri"/>
                <a:cs typeface="Calibri"/>
              </a:rPr>
              <a:t>ПОДРОБНЕЕ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УЗНАТЬ</a:t>
            </a:r>
            <a:r>
              <a:rPr sz="1800" dirty="0">
                <a:solidFill>
                  <a:srgbClr val="393838"/>
                </a:solidFill>
                <a:latin typeface="Calibri"/>
                <a:cs typeface="Calibri"/>
              </a:rPr>
              <a:t> О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ПЛАТФОРМЕ,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800" spc="-5" dirty="0">
                <a:solidFill>
                  <a:srgbClr val="393838"/>
                </a:solidFill>
                <a:latin typeface="Calibri"/>
                <a:cs typeface="Calibri"/>
              </a:rPr>
              <a:t>ОБРАЩАЙТЕСЬ: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 marL="59690">
              <a:lnSpc>
                <a:spcPct val="100000"/>
              </a:lnSpc>
              <a:spcBef>
                <a:spcPts val="215"/>
              </a:spcBef>
            </a:pPr>
            <a:r>
              <a:rPr lang="ru-RU" sz="2400" spc="-50" dirty="0" smtClean="0">
                <a:solidFill>
                  <a:srgbClr val="393838"/>
                </a:solidFill>
                <a:latin typeface="Century Gothic"/>
                <a:cs typeface="Century Gothic"/>
              </a:rPr>
              <a:t>Сатанивская Юлия</a:t>
            </a:r>
            <a:endParaRPr sz="2400" dirty="0">
              <a:latin typeface="Century Gothic"/>
              <a:cs typeface="Century Gothic"/>
            </a:endParaRPr>
          </a:p>
          <a:p>
            <a:r>
              <a:rPr lang="ru-RU" sz="2400" b="1" i="1" dirty="0" smtClean="0"/>
              <a:t>тел</a:t>
            </a:r>
            <a:r>
              <a:rPr lang="ru-RU" sz="2400" b="1" i="1" dirty="0"/>
              <a:t>.: +7 (4872) 55-00-81</a:t>
            </a:r>
          </a:p>
          <a:p>
            <a:r>
              <a:rPr lang="ru-RU" sz="2400" b="1" i="1" dirty="0"/>
              <a:t>Моб.: +7 (953) </a:t>
            </a:r>
            <a:r>
              <a:rPr lang="ru-RU" sz="2400" b="1" i="1" dirty="0" smtClean="0"/>
              <a:t>423-93-62</a:t>
            </a:r>
          </a:p>
          <a:p>
            <a:endParaRPr lang="ru-RU" sz="2400" b="1" i="1" dirty="0"/>
          </a:p>
          <a:p>
            <a:r>
              <a:rPr lang="ru-RU" sz="2400" b="1" i="1" dirty="0"/>
              <a:t>Почта: </a:t>
            </a:r>
            <a:r>
              <a:rPr lang="en-US" sz="2400" b="1" i="1" u="sng" dirty="0" err="1" smtClean="0">
                <a:hlinkClick r:id="rId3"/>
              </a:rPr>
              <a:t>SatanivskayaJV@YuV@Tula.rshb.ru</a:t>
            </a:r>
            <a:endParaRPr lang="ru-RU" sz="2400" b="1" i="1" u="sng" dirty="0" smtClean="0"/>
          </a:p>
          <a:p>
            <a:endParaRPr lang="en-US" sz="2400" b="1" i="1" u="sng" dirty="0"/>
          </a:p>
          <a:p>
            <a:r>
              <a:rPr lang="ru-RU" sz="2400" b="1" i="1" u="sng" dirty="0"/>
              <a:t>Адрес: 300041. г. Тула, ул. Тургеневская д.5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422148" y="280377"/>
            <a:ext cx="11770360" cy="4028440"/>
            <a:chOff x="422148" y="280377"/>
            <a:chExt cx="11770360" cy="4028440"/>
          </a:xfrm>
        </p:grpSpPr>
        <p:sp>
          <p:nvSpPr>
            <p:cNvPr id="8" name="object 8"/>
            <p:cNvSpPr/>
            <p:nvPr/>
          </p:nvSpPr>
          <p:spPr>
            <a:xfrm>
              <a:off x="422148" y="2769107"/>
              <a:ext cx="50800" cy="1539240"/>
            </a:xfrm>
            <a:custGeom>
              <a:avLst/>
              <a:gdLst/>
              <a:ahLst/>
              <a:cxnLst/>
              <a:rect l="l" t="t" r="r" b="b"/>
              <a:pathLst>
                <a:path w="50800" h="1539239">
                  <a:moveTo>
                    <a:pt x="50292" y="0"/>
                  </a:moveTo>
                  <a:lnTo>
                    <a:pt x="0" y="0"/>
                  </a:lnTo>
                  <a:lnTo>
                    <a:pt x="0" y="1539239"/>
                  </a:lnTo>
                  <a:lnTo>
                    <a:pt x="50292" y="1539239"/>
                  </a:lnTo>
                  <a:lnTo>
                    <a:pt x="50292" y="0"/>
                  </a:lnTo>
                  <a:close/>
                </a:path>
              </a:pathLst>
            </a:custGeom>
            <a:solidFill>
              <a:srgbClr val="6BA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07424" y="280377"/>
              <a:ext cx="3084574" cy="6285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390</Words>
  <Application>Microsoft Office PowerPoint</Application>
  <PresentationFormat>Широкоэкранный</PresentationFormat>
  <Paragraphs>75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Century Gothic</vt:lpstr>
      <vt:lpstr>Office Theme</vt:lpstr>
      <vt:lpstr>Презентация PowerPoint</vt:lpstr>
      <vt:lpstr>Что такое маркетплейс?</vt:lpstr>
      <vt:lpstr>Единая регистрация на площадке Своё.Фермерство позволяет:</vt:lpstr>
      <vt:lpstr>Почему это выгодно?</vt:lpstr>
      <vt:lpstr>Перспективы развития  платформы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Своё.Фермерство – первый маркетплейс  товаров для сельского хозяйства и фермерской продукции</dc:title>
  <dc:creator>Павленко Анастасия Александровна</dc:creator>
  <cp:lastModifiedBy>Сатанивская Юлия Владимировна</cp:lastModifiedBy>
  <cp:revision>2</cp:revision>
  <dcterms:created xsi:type="dcterms:W3CDTF">2021-03-02T07:23:49Z</dcterms:created>
  <dcterms:modified xsi:type="dcterms:W3CDTF">2021-10-13T14:20:57Z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2021-03-02T00:00:00Z</vt:filetime>
  </property>
</Properties>
</file>