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0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42E5-CA94-4761-806E-D709F82F7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A08F7C-5665-4D82-BDB4-C0A462EE9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B9D74-7C58-44CB-B9BB-BC0965C6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95BC9-0A45-43BF-8C07-9B22FEA1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8AA79D-F549-4063-9BFE-29767A03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5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C3C6E-E5FC-4517-95F7-65A9C7B1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93461B-FD33-46A2-8C8D-A2B0BB2A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DDE77-FFAA-4277-A85C-55832EC6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CE79D-F948-430A-8440-58AEEC8C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E84E6-6250-4D73-9967-1E9B8A2D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2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109260-9171-4BC5-9C23-31074605B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F87088-7360-48F1-9AC3-84D6C51F9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AB087-A2B6-4887-BB6A-D79667E1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296A5-20F0-4BE7-9D29-A69EAEED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04C9D-442F-411C-91C1-36AF23BF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0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A6E83-5309-47BA-A2E1-2966E5B6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C8EF1-7866-4AF7-AF95-96E8A2F39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44185-BF6A-4140-99E5-4C693968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A9199-0277-44F5-83B5-D248A31E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0D51-573B-481F-A5E7-41FA2D3B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4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E62C9-E3DB-459A-93AA-C5F31AC7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22AD2-C1DE-4A07-9DA3-58DA19DC3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DC073-775F-465D-BEEE-C09B8C12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8662CD-55C2-4B29-86F6-0E0B10EF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71241-6984-40EB-899E-C38CD40E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1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475CA-955B-44DB-8D8F-F50E437C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9A7EA-33F3-4CFC-9916-5492AE1A2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3B13F8-F568-476A-AC7E-B597F15D9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9E011E-21AF-4E12-A584-250ACE54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DF8A5B-2F57-4D75-8041-EF3A9DC4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D5972-8E2C-41A9-A0B7-2CEA845E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7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8D8B3-1A08-41B2-8825-978805D3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115264-4F00-4E85-B170-AF9E1BE9B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DA8CB-1023-4A4A-8D34-F964CD46F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C28C86-1197-42C7-ACA8-72A087F68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DCAC6F-F24B-4368-B9D8-ADC13AC60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529D9A-A769-4FF3-BAC2-7C5C5698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C13E6D-7B20-4A02-A563-13D6BAA9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51AB63-3F2C-44DC-9C90-8057DA1F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4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FED7C-FE9F-469F-9A59-E8E0382E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9A3993-369D-4021-8B75-248939A9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DAE4ED-9817-451C-AAA8-549CDC7E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273C32-339A-46FA-A4F9-ED5F9534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92F348-E27C-4ABA-B787-5AD1875E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EA58EF-ED41-4F48-9D5B-458AB2FB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C303D3-AAA6-4219-ACEF-78D33C16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9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DE3E8-D0CA-4411-AACB-F23106D8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D3D2E1-8BE5-41DA-9B21-BA14D7E8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E368AE-0AF2-467D-B586-55620B946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CF7FC-9001-4BAD-B9E2-DD73AC4B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85DB6-DB85-4D11-BDA2-F46BEA0E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A6EF1-714A-4D05-9DB0-FF468D9B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4E90B-836F-4A80-A45A-96CFFEF3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2B8384-10C1-43C8-802F-7B9454482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5F1433-B2B5-41E6-8583-3A716758D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9FDE8-A79F-4AE8-8084-43FCCA82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8D6E9F-F086-452E-8334-735C8D3A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0ABA47-08B2-40F1-86A4-0A007F12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1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EEDE-67D1-4375-A07F-4ABF7E97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7C0AB-EA95-4B03-A70A-0AB5B21A6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9D3D6-C8CF-4A78-B156-25FC47C03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B835-A9AF-4B57-8209-B7D1CD5352A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5FE4F-B54F-46B6-ADCC-B7B0FD08D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4FE58-1AB1-408F-9C47-A263CF914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5A91-9342-41ED-B309-67E5B4236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4E650C-788D-4396-85C3-DF7023F05957}"/>
              </a:ext>
            </a:extLst>
          </p:cNvPr>
          <p:cNvSpPr txBox="1">
            <a:spLocks/>
          </p:cNvSpPr>
          <p:nvPr/>
        </p:nvSpPr>
        <p:spPr>
          <a:xfrm>
            <a:off x="1448816" y="1572565"/>
            <a:ext cx="9949167" cy="46018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Arial Black" panose="020B0A04020102020204" pitchFamily="34" charset="0"/>
              </a:rPr>
              <a:t>Развитие и поддержка предпринимательства </a:t>
            </a:r>
          </a:p>
          <a:p>
            <a:pPr algn="ctr"/>
            <a:r>
              <a:rPr lang="ru-RU" sz="5400" b="1" dirty="0">
                <a:latin typeface="Arial Black" panose="020B0A04020102020204" pitchFamily="34" charset="0"/>
              </a:rPr>
              <a:t>в регионе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063CD-8F7A-4C04-8FE8-C15FF264D1C4}"/>
              </a:ext>
            </a:extLst>
          </p:cNvPr>
          <p:cNvSpPr txBox="1"/>
          <p:nvPr/>
        </p:nvSpPr>
        <p:spPr>
          <a:xfrm>
            <a:off x="1448816" y="4835465"/>
            <a:ext cx="7513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 Black" panose="020B0A04020102020204" pitchFamily="34" charset="0"/>
              </a:rPr>
              <a:t>Рыжонкова</a:t>
            </a:r>
            <a:r>
              <a:rPr lang="ru-RU" sz="2000" dirty="0">
                <a:latin typeface="Arial Black" panose="020B0A04020102020204" pitchFamily="34" charset="0"/>
              </a:rPr>
              <a:t> Анна Анатольевна,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Директор Тульского областного </a:t>
            </a:r>
            <a:r>
              <a:rPr lang="ru-RU" sz="2000">
                <a:latin typeface="Arial Black" panose="020B0A04020102020204" pitchFamily="34" charset="0"/>
              </a:rPr>
              <a:t>гарантийного фонда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3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FBD7686-025E-4432-8CE7-67C5972E320F}"/>
              </a:ext>
            </a:extLst>
          </p:cNvPr>
          <p:cNvSpPr txBox="1">
            <a:spLocks/>
          </p:cNvSpPr>
          <p:nvPr/>
        </p:nvSpPr>
        <p:spPr>
          <a:xfrm>
            <a:off x="1254211" y="175444"/>
            <a:ext cx="5521240" cy="112630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Arial Black" panose="020B0A04020102020204" pitchFamily="34" charset="0"/>
              </a:rPr>
              <a:t>Поддержка самозанятых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3F8D91-703E-43FB-A98B-2849B092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6" y="-423949"/>
            <a:ext cx="12192000" cy="6858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377440" y="1205345"/>
            <a:ext cx="8404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ТУЛЬСКИЙ ОБЛАСТНОЙ ГАРАНТИЙНЫЙ ФОНД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7712" y="1795549"/>
            <a:ext cx="6329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/>
              <a:t>Основные параметры гарантийной поддержки </a:t>
            </a:r>
            <a:r>
              <a:rPr lang="ru-RU" altLang="ru-RU" sz="2000" b="1" dirty="0"/>
              <a:t>ТОГФ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7855" y="4339244"/>
            <a:ext cx="1029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Поручительство Фонда позволит получить кредит / лизинг в 2 раза больше имеющегося залога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Принятие решения не более 1 рабочего дня (при наличии полного комплекта документов)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Минимальный пакет документов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Минимальная плата за предоставление поручительства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Ваше имущество не обременяется залогом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Экономия на страховании залога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1625138" y="2539539"/>
            <a:ext cx="1467197" cy="1417319"/>
          </a:xfrm>
          <a:prstGeom prst="ellipse">
            <a:avLst/>
          </a:prstGeom>
          <a:solidFill>
            <a:srgbClr val="C00000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ДО</a:t>
            </a:r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25 </a:t>
            </a: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МЛН.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РУБ.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170516" y="2477193"/>
            <a:ext cx="1512917" cy="1479665"/>
          </a:xfrm>
          <a:prstGeom prst="ellipse">
            <a:avLst/>
          </a:prstGeom>
          <a:solidFill>
            <a:srgbClr val="C00000">
              <a:alpha val="8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0,5%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ГОДОВЫХ</a:t>
            </a:r>
          </a:p>
        </p:txBody>
      </p:sp>
      <p:sp>
        <p:nvSpPr>
          <p:cNvPr id="16" name="Овал 15"/>
          <p:cNvSpPr/>
          <p:nvPr/>
        </p:nvSpPr>
        <p:spPr>
          <a:xfrm>
            <a:off x="8744989" y="2539539"/>
            <a:ext cx="1438102" cy="141731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05004" y="2660073"/>
            <a:ext cx="1155469" cy="1556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192088" y="2818015"/>
            <a:ext cx="209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МАКСИМАЛЬНЫЙ </a:t>
            </a:r>
          </a:p>
          <a:p>
            <a:r>
              <a:rPr lang="ru-RU" b="1" dirty="0"/>
              <a:t>РАЗМЕР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3433" y="2818015"/>
            <a:ext cx="212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ВОЗНАГРАЖДЕНИЕ </a:t>
            </a:r>
          </a:p>
          <a:p>
            <a:r>
              <a:rPr lang="ru-RU" b="1" dirty="0"/>
              <a:t>ФОНДУ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83092" y="2818015"/>
            <a:ext cx="223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МАКСИМАЛЬНЫЙ</a:t>
            </a:r>
          </a:p>
          <a:p>
            <a:r>
              <a:rPr lang="ru-RU" b="1" dirty="0"/>
              <a:t>СРОК</a:t>
            </a:r>
          </a:p>
        </p:txBody>
      </p:sp>
    </p:spTree>
    <p:extLst>
      <p:ext uri="{BB962C8B-B14F-4D97-AF65-F5344CB8AC3E}">
        <p14:creationId xmlns:p14="http://schemas.microsoft.com/office/powerpoint/2010/main" val="2432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CCDACC-7C47-43EF-8733-E5D03C37BE61}"/>
              </a:ext>
            </a:extLst>
          </p:cNvPr>
          <p:cNvSpPr txBox="1">
            <a:spLocks/>
          </p:cNvSpPr>
          <p:nvPr/>
        </p:nvSpPr>
        <p:spPr>
          <a:xfrm>
            <a:off x="2445119" y="1587671"/>
            <a:ext cx="8207607" cy="152759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585C84C-4E31-4458-AD81-DDE7EC200BF0}"/>
              </a:ext>
            </a:extLst>
          </p:cNvPr>
          <p:cNvSpPr txBox="1">
            <a:spLocks/>
          </p:cNvSpPr>
          <p:nvPr/>
        </p:nvSpPr>
        <p:spPr>
          <a:xfrm>
            <a:off x="1239834" y="4713576"/>
            <a:ext cx="4856166" cy="72713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/>
              <a:t>мойбизнестула.рф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17EFF6D-7C6F-47D1-9934-E8434F134C3E}"/>
              </a:ext>
            </a:extLst>
          </p:cNvPr>
          <p:cNvSpPr txBox="1">
            <a:spLocks/>
          </p:cNvSpPr>
          <p:nvPr/>
        </p:nvSpPr>
        <p:spPr>
          <a:xfrm>
            <a:off x="6548923" y="4713576"/>
            <a:ext cx="4856166" cy="72713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/>
              <a:t>Телеграм-чат «Спроси про бизнес»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4E59B4-4033-4521-86BF-DDBF1735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00" y="311526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54B6A5-87D2-4EDD-A0B0-4CBDED95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00" y="311526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56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100</Words>
  <Application>Microsoft Office PowerPoint</Application>
  <PresentationFormat>Широкоэкранный</PresentationFormat>
  <Paragraphs>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Дицкова</dc:creator>
  <cp:lastModifiedBy>Анжела Пугачева</cp:lastModifiedBy>
  <cp:revision>38</cp:revision>
  <cp:lastPrinted>2021-10-11T08:50:16Z</cp:lastPrinted>
  <dcterms:created xsi:type="dcterms:W3CDTF">2021-05-18T14:03:55Z</dcterms:created>
  <dcterms:modified xsi:type="dcterms:W3CDTF">2021-10-15T08:59:56Z</dcterms:modified>
</cp:coreProperties>
</file>