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256" r:id="rId2"/>
    <p:sldId id="722" r:id="rId3"/>
    <p:sldId id="732" r:id="rId4"/>
    <p:sldId id="735" r:id="rId5"/>
    <p:sldId id="733" r:id="rId6"/>
    <p:sldId id="725" r:id="rId7"/>
    <p:sldId id="721" r:id="rId8"/>
    <p:sldId id="736" r:id="rId9"/>
    <p:sldId id="731" r:id="rId10"/>
    <p:sldId id="734" r:id="rId11"/>
  </p:sldIdLst>
  <p:sldSz cx="9144000" cy="5143500" type="screen16x9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4F4F"/>
    <a:srgbClr val="EAD6D6"/>
    <a:srgbClr val="D1B2E8"/>
    <a:srgbClr val="35FA26"/>
    <a:srgbClr val="BA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2832" autoAdjust="0"/>
  </p:normalViewPr>
  <p:slideViewPr>
    <p:cSldViewPr>
      <p:cViewPr varScale="1">
        <p:scale>
          <a:sx n="154" d="100"/>
          <a:sy n="154" d="100"/>
        </p:scale>
        <p:origin x="420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45660" cy="496808"/>
          </a:xfrm>
          <a:prstGeom prst="rect">
            <a:avLst/>
          </a:prstGeom>
        </p:spPr>
        <p:txBody>
          <a:bodyPr vert="horz" lIns="90895" tIns="45448" rIns="90895" bIns="454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3" y="11"/>
            <a:ext cx="2945660" cy="496808"/>
          </a:xfrm>
          <a:prstGeom prst="rect">
            <a:avLst/>
          </a:prstGeom>
        </p:spPr>
        <p:txBody>
          <a:bodyPr vert="horz" lIns="90895" tIns="45448" rIns="90895" bIns="45448" rtlCol="0"/>
          <a:lstStyle>
            <a:lvl1pPr algn="r">
              <a:defRPr sz="1200"/>
            </a:lvl1pPr>
          </a:lstStyle>
          <a:p>
            <a:fld id="{F8E42CD5-9273-4662-BDA4-FB134EB9EC78}" type="datetimeFigureOut">
              <a:rPr lang="ru-RU" smtClean="0"/>
              <a:pPr/>
              <a:t>20.07.2021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656"/>
            <a:ext cx="2945660" cy="496807"/>
          </a:xfrm>
          <a:prstGeom prst="rect">
            <a:avLst/>
          </a:prstGeom>
        </p:spPr>
        <p:txBody>
          <a:bodyPr vert="horz" lIns="90895" tIns="45448" rIns="90895" bIns="454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3" y="9426656"/>
            <a:ext cx="2945660" cy="496807"/>
          </a:xfrm>
          <a:prstGeom prst="rect">
            <a:avLst/>
          </a:prstGeom>
        </p:spPr>
        <p:txBody>
          <a:bodyPr vert="horz" lIns="90895" tIns="45448" rIns="90895" bIns="45448" rtlCol="0" anchor="b"/>
          <a:lstStyle>
            <a:lvl1pPr algn="r">
              <a:defRPr sz="1200"/>
            </a:lvl1pPr>
          </a:lstStyle>
          <a:p>
            <a:fld id="{A13A91D5-4912-4DEC-85B4-CDFE8A4D3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811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2946399" cy="496730"/>
          </a:xfrm>
          <a:prstGeom prst="rect">
            <a:avLst/>
          </a:prstGeom>
        </p:spPr>
        <p:txBody>
          <a:bodyPr vert="horz" lIns="90895" tIns="45448" rIns="90895" bIns="4544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1" y="11"/>
            <a:ext cx="2946399" cy="496730"/>
          </a:xfrm>
          <a:prstGeom prst="rect">
            <a:avLst/>
          </a:prstGeom>
        </p:spPr>
        <p:txBody>
          <a:bodyPr vert="horz" lIns="90895" tIns="45448" rIns="90895" bIns="45448" rtlCol="0"/>
          <a:lstStyle>
            <a:lvl1pPr algn="r">
              <a:defRPr sz="1200"/>
            </a:lvl1pPr>
          </a:lstStyle>
          <a:p>
            <a:pPr>
              <a:defRPr/>
            </a:pPr>
            <a:fld id="{661F97E2-8D7C-41A9-BADC-D23BF2FC256E}" type="datetimeFigureOut">
              <a:rPr lang="ru-RU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5" tIns="45448" rIns="90895" bIns="4544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4956"/>
            <a:ext cx="5438775" cy="4465796"/>
          </a:xfrm>
          <a:prstGeom prst="rect">
            <a:avLst/>
          </a:prstGeom>
        </p:spPr>
        <p:txBody>
          <a:bodyPr vert="horz" lIns="90895" tIns="45448" rIns="90895" bIns="4544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6744"/>
            <a:ext cx="2946399" cy="496730"/>
          </a:xfrm>
          <a:prstGeom prst="rect">
            <a:avLst/>
          </a:prstGeom>
        </p:spPr>
        <p:txBody>
          <a:bodyPr vert="horz" lIns="90895" tIns="45448" rIns="90895" bIns="454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1" y="9426744"/>
            <a:ext cx="2946399" cy="496730"/>
          </a:xfrm>
          <a:prstGeom prst="rect">
            <a:avLst/>
          </a:prstGeom>
        </p:spPr>
        <p:txBody>
          <a:bodyPr vert="horz" lIns="90895" tIns="45448" rIns="90895" bIns="45448" rtlCol="0" anchor="b"/>
          <a:lstStyle>
            <a:lvl1pPr algn="r">
              <a:defRPr sz="1200"/>
            </a:lvl1pPr>
          </a:lstStyle>
          <a:p>
            <a:pPr>
              <a:defRPr/>
            </a:pPr>
            <a:fld id="{0AD97A1D-F829-4859-A188-3FD8A0C6C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727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5DBEE-AFB9-48A1-A372-7597274C8427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ABFED-6CAC-458F-BF69-D6A79EC6D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7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CA3D1-6140-4774-B8CE-7CDFADAD282D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1ADC4-7F60-4967-9A4F-CD8D39F6DB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77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A99E6-A292-4449-885D-AB095004B75C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94A93-FD62-4FD0-BE44-CB25B27F9C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7C94A5-E0EE-46E7-8CAE-18F005452046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05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99DAF-A716-491E-B097-F64ABE05DB02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1441D-3740-4A2C-BEE2-8822652E33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8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B5916-21AC-4514-9749-A9DB16418CD4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4283A-7485-436B-95AA-F7720A476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8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C374E9-3B31-41A7-AEA1-14B6067BE8DA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6AB4E-C6B6-476B-84BB-B22CB8A09F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57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7A35A-BEB6-4F71-8304-ED75DC626353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2492B-2FB1-4516-81E6-16CBD72A4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1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07DC0-B647-41CD-A720-F1DE5B400BB8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5F6F1-A8E4-4011-98EC-5AB34620EA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30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FDCDC-0E6E-4DBB-9972-7EB459F3C80B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75949-4CB6-4DF7-94F9-D4EFDACF0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3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05138-1C7B-411A-B8CB-43FF2DA38D76}" type="datetime1">
              <a:rPr lang="ru-RU" smtClean="0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7B91F-44CE-4B4C-8B9C-EF28A8C3A8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9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7F36E-481B-4A86-848D-D4CFE4C16B92}" type="datetime1">
              <a:rPr lang="ru-RU" smtClean="0">
                <a:solidFill>
                  <a:srgbClr val="4E5B6F"/>
                </a:solidFill>
              </a:rPr>
              <a:pPr>
                <a:defRPr/>
              </a:pPr>
              <a:t>20.07.2021</a:t>
            </a:fld>
            <a:endParaRPr lang="ru-RU">
              <a:solidFill>
                <a:srgbClr val="4E5B6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E5B6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3E4833-649C-4FF0-8B43-0E4E223C97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5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44016" y="238662"/>
            <a:ext cx="91440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2400" b="1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itchFamily="34" charset="0"/>
              </a:rPr>
              <a:t>Бизнес-идея/Проект</a:t>
            </a:r>
            <a:endParaRPr lang="ru-RU" sz="2400" dirty="0">
              <a:solidFill>
                <a:srgbClr val="00206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1059582"/>
            <a:ext cx="7920880" cy="1276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18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372" y="4836114"/>
            <a:ext cx="9144000" cy="2337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itchFamily="34" charset="0"/>
              </a:rPr>
              <a:t>2021</a:t>
            </a:r>
            <a:endParaRPr lang="ru-RU" sz="14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4542" y="756872"/>
            <a:ext cx="87484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КРЕСТЬЯНСКОГО (ФЕРМЕРСКОГО) ХОЗЯЙСТВА «           »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Тульской области</a:t>
            </a:r>
          </a:p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923678"/>
            <a:ext cx="5904656" cy="2704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Фото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Шаблонные фразы: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 проекту предполагается </a:t>
            </a:r>
            <a:r>
              <a:rPr lang="ru-RU" dirty="0" smtClean="0"/>
              <a:t>начать… </a:t>
            </a:r>
          </a:p>
          <a:p>
            <a:pPr marL="0" indent="0">
              <a:buNone/>
            </a:pPr>
            <a:r>
              <a:rPr lang="ru-RU" dirty="0"/>
              <a:t>По проекту </a:t>
            </a:r>
            <a:r>
              <a:rPr lang="ru-RU" dirty="0" smtClean="0"/>
              <a:t>предусматривается…</a:t>
            </a:r>
          </a:p>
          <a:p>
            <a:pPr marL="0" indent="0">
              <a:buNone/>
            </a:pPr>
            <a:r>
              <a:rPr lang="ru-RU" dirty="0"/>
              <a:t>В рамках реализации данного </a:t>
            </a:r>
            <a:r>
              <a:rPr lang="ru-RU" dirty="0" smtClean="0"/>
              <a:t>проекта предполагается…</a:t>
            </a:r>
          </a:p>
          <a:p>
            <a:pPr marL="0" indent="0">
              <a:buNone/>
            </a:pPr>
            <a:r>
              <a:rPr lang="ru-RU" dirty="0"/>
              <a:t>На сегодняшний день </a:t>
            </a:r>
            <a:r>
              <a:rPr lang="ru-RU" dirty="0" smtClean="0"/>
              <a:t>нами…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6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829182"/>
            <a:ext cx="5832648" cy="3758792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1800" b="1" dirty="0" smtClean="0">
                <a:latin typeface="Arial" pitchFamily="34" charset="0"/>
                <a:ea typeface="+mn-ea"/>
                <a:cs typeface="Arial" pitchFamily="34" charset="0"/>
              </a:rPr>
              <a:t>Резюме (краткая информация)</a:t>
            </a:r>
            <a:br>
              <a:rPr lang="ru-RU" sz="1800" b="1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ea typeface="+mn-ea"/>
                <a:cs typeface="Arial" pitchFamily="34" charset="0"/>
              </a:rPr>
              <a:t>ФИО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:…………………..</a:t>
            </a:r>
            <a:r>
              <a:rPr lang="ru-RU" sz="1800" b="1" dirty="0" smtClean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Дата рождения: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________________ г.р.</a:t>
            </a:r>
            <a:b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Стаж работы в сфере с/х: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______ лет</a:t>
            </a:r>
            <a:b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Образование: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среднее, высшее, специальность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Контактный телефон: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Почта: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Суть проекта: дальнейшее стабильное развитие сельского хозяйства на территории Тульской области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ИНН: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ОГРНИП: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Основной вид деятельности: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2492B-2FB1-4516-81E6-16CBD72A47DB}" type="slidenum">
              <a:rPr lang="ru-RU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73828"/>
            <a:ext cx="9144000" cy="75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ИНФОРМАЦИЯ ОБ ИНИЦИАТОРЕ ПРОЕКТА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131590"/>
            <a:ext cx="2952328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Фото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55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И ЗАДАЧИ ПРОЕКТА: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89050"/>
            <a:ext cx="8229600" cy="407821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Цель проекта: </a:t>
            </a:r>
          </a:p>
          <a:p>
            <a:pPr marL="0" indent="0" algn="just">
              <a:buNone/>
            </a:pPr>
            <a:r>
              <a:rPr lang="ru-RU" dirty="0" smtClean="0"/>
              <a:t>Задачи проекта:</a:t>
            </a:r>
          </a:p>
          <a:p>
            <a:pPr algn="just">
              <a:buFontTx/>
              <a:buChar char="-"/>
            </a:pPr>
            <a:r>
              <a:rPr lang="ru-RU" dirty="0" smtClean="0"/>
              <a:t>наращивание </a:t>
            </a:r>
            <a:r>
              <a:rPr lang="ru-RU" dirty="0"/>
              <a:t>объемов </a:t>
            </a:r>
            <a:r>
              <a:rPr lang="ru-RU" dirty="0" smtClean="0"/>
              <a:t>производства; 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создание </a:t>
            </a:r>
            <a:r>
              <a:rPr lang="ru-RU" dirty="0"/>
              <a:t>рабочих мест, привлечение квалифицированных специалистов для обеспечения высокого </a:t>
            </a:r>
            <a:r>
              <a:rPr lang="ru-RU" dirty="0" smtClean="0"/>
              <a:t>уровня рентабельности </a:t>
            </a:r>
            <a:r>
              <a:rPr lang="ru-RU" dirty="0"/>
              <a:t>и повышения качества производимой продукции;</a:t>
            </a:r>
          </a:p>
          <a:p>
            <a:pPr marL="0" indent="0" algn="just">
              <a:buNone/>
            </a:pPr>
            <a:r>
              <a:rPr lang="ru-RU" dirty="0"/>
              <a:t>- производство экологически чистой продукции;</a:t>
            </a:r>
          </a:p>
          <a:p>
            <a:pPr marL="0" indent="0" algn="just">
              <a:buNone/>
            </a:pPr>
            <a:r>
              <a:rPr lang="ru-RU" dirty="0"/>
              <a:t>- удовлетворение устойчивого спроса на </a:t>
            </a:r>
            <a:r>
              <a:rPr lang="ru-RU" dirty="0" smtClean="0"/>
              <a:t>продукцию.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2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080" y="3575"/>
            <a:ext cx="8229600" cy="7095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КРАТКАЯ ХАРАКТЕРИСТИКА КФХ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13162"/>
            <a:ext cx="8229600" cy="388146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1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212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ПРОЕКТА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33040"/>
            <a:ext cx="5256584" cy="4067722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ru-RU" dirty="0"/>
              <a:t>Проект будет реализовываться на территории </a:t>
            </a:r>
            <a:r>
              <a:rPr lang="ru-RU" dirty="0" smtClean="0"/>
              <a:t>Тульской области …. района (деревни, села?)</a:t>
            </a:r>
            <a:endParaRPr lang="ru-RU" dirty="0"/>
          </a:p>
          <a:p>
            <a:pPr hangingPunct="0"/>
            <a:r>
              <a:rPr lang="ru-RU" dirty="0"/>
              <a:t>Данное хозяйство является </a:t>
            </a:r>
            <a:r>
              <a:rPr lang="ru-RU" dirty="0" smtClean="0"/>
              <a:t>производителем… </a:t>
            </a:r>
          </a:p>
          <a:p>
            <a:pPr hangingPunct="0"/>
            <a:r>
              <a:rPr lang="ru-RU" dirty="0" smtClean="0"/>
              <a:t>КФХ ежегодно… </a:t>
            </a:r>
          </a:p>
          <a:p>
            <a:pPr hangingPunct="0"/>
            <a:r>
              <a:rPr lang="ru-RU" dirty="0" smtClean="0"/>
              <a:t>На благо хозяйства трудятся: </a:t>
            </a:r>
          </a:p>
          <a:p>
            <a:pPr hangingPunct="0"/>
            <a:r>
              <a:rPr lang="ru-RU" dirty="0" smtClean="0"/>
              <a:t>Характеристика </a:t>
            </a:r>
            <a:r>
              <a:rPr lang="ru-RU" dirty="0"/>
              <a:t>требуемых для реализации инвестиционного проекта основных средств производства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1059582"/>
            <a:ext cx="3384376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Фото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2492B-2FB1-4516-81E6-16CBD72A47DB}" type="slidenum">
              <a:rPr lang="ru-RU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704" y="310324"/>
            <a:ext cx="9144000" cy="497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СВЕДЕНИЯ О НАЛИЧИИ ПРОИЗВОДСТВЕННЫХ ОБЪЕКТОВ И ЗЕМЛИ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65257"/>
              </p:ext>
            </p:extLst>
          </p:nvPr>
        </p:nvGraphicFramePr>
        <p:xfrm>
          <a:off x="431539" y="987574"/>
          <a:ext cx="8100901" cy="3600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4524"/>
                <a:gridCol w="1479295"/>
                <a:gridCol w="1127082"/>
              </a:tblGrid>
              <a:tr h="3724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имущества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изм.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245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Земли сельскохозяйственного назначения: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гектар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0379"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гектар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Здания и сооружения: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единиц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0379"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единиц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Техника и оборудование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единиц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единиц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3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3E224-B763-4CDD-9DE0-F2D9383E96F5}" type="slidenum">
              <a:rPr lang="ru-RU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fld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50623"/>
            <a:ext cx="8075240" cy="719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ПРОИЗВОДСТВЕННЫЕ ПОКАЗАТЕЛИ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74232" y="915566"/>
            <a:ext cx="4374232" cy="3705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Фото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11560" y="1149087"/>
            <a:ext cx="3600400" cy="30788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spcAft>
                <a:spcPts val="0"/>
              </a:spcAft>
              <a:buNone/>
            </a:pPr>
            <a:r>
              <a:rPr lang="ru-RU" dirty="0" smtClean="0"/>
              <a:t>Количество голов:</a:t>
            </a:r>
          </a:p>
          <a:p>
            <a:pPr marL="0" indent="0" fontAlgn="auto" hangingPunct="0">
              <a:spcAft>
                <a:spcPts val="0"/>
              </a:spcAft>
              <a:buNone/>
            </a:pPr>
            <a:r>
              <a:rPr lang="ru-RU" dirty="0" smtClean="0"/>
              <a:t>Тонн молока:</a:t>
            </a:r>
            <a:endParaRPr lang="ru-RU" dirty="0"/>
          </a:p>
          <a:p>
            <a:pPr marL="0" indent="0" fontAlgn="auto" hangingPunct="0">
              <a:spcAft>
                <a:spcPts val="0"/>
              </a:spcAft>
              <a:buNone/>
            </a:pPr>
            <a:r>
              <a:rPr lang="ru-RU" dirty="0" smtClean="0"/>
              <a:t>Ц/га, т/га зерновых, картофеля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7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Маркетинговый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5526"/>
            <a:ext cx="8229600" cy="4039097"/>
          </a:xfrm>
        </p:spPr>
        <p:txBody>
          <a:bodyPr>
            <a:normAutofit/>
          </a:bodyPr>
          <a:lstStyle/>
          <a:p>
            <a:pPr hangingPunct="0"/>
            <a:r>
              <a:rPr lang="ru-RU" dirty="0" smtClean="0"/>
              <a:t>Потенциальные потребители… </a:t>
            </a:r>
            <a:endParaRPr lang="ru-RU" dirty="0"/>
          </a:p>
          <a:p>
            <a:pPr hangingPunct="0"/>
            <a:r>
              <a:rPr lang="ru-RU" dirty="0"/>
              <a:t>Доставка </a:t>
            </a:r>
            <a:r>
              <a:rPr lang="ru-RU" dirty="0" smtClean="0"/>
              <a:t>продукции… </a:t>
            </a:r>
            <a:endParaRPr lang="ru-RU" dirty="0"/>
          </a:p>
          <a:p>
            <a:pPr hangingPunct="0"/>
            <a:r>
              <a:rPr lang="ru-RU" dirty="0"/>
              <a:t>Сильные стороны </a:t>
            </a:r>
            <a:r>
              <a:rPr lang="ru-RU" dirty="0" smtClean="0"/>
              <a:t>предприятия, конкурентные </a:t>
            </a:r>
            <a:r>
              <a:rPr lang="ru-RU" dirty="0"/>
              <a:t>преимущества: </a:t>
            </a:r>
            <a:r>
              <a:rPr lang="ru-RU" dirty="0" smtClean="0"/>
              <a:t>…</a:t>
            </a:r>
            <a:endParaRPr lang="ru-RU" dirty="0"/>
          </a:p>
          <a:p>
            <a:pPr hangingPunct="0"/>
            <a:r>
              <a:rPr lang="ru-RU" dirty="0"/>
              <a:t>Для реализации производимой продукции реклама требуется/не требуется.</a:t>
            </a:r>
          </a:p>
          <a:p>
            <a:pPr hangingPunct="0"/>
            <a:r>
              <a:rPr lang="ru-RU" dirty="0"/>
              <a:t>Факторы </a:t>
            </a:r>
            <a:r>
              <a:rPr lang="ru-RU" dirty="0" smtClean="0"/>
              <a:t>риска…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A71A5-09B9-444B-8DA7-1C2FFDA06D30}" type="slidenum">
              <a:rPr lang="ru-RU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6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2492B-2FB1-4516-81E6-16CBD72A47DB}" type="slidenum">
              <a:rPr lang="ru-RU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12347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РАБОЧИЕ БУДНИ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19590"/>
            <a:ext cx="7704856" cy="4256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Фотографии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33283</TotalTime>
  <Words>223</Words>
  <Application>Microsoft Office PowerPoint</Application>
  <PresentationFormat>Экран (16:9)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Резюме (краткая информация) ФИО:………………….. Дата рождения: ________________ г.р. Стаж работы в сфере с/х: ______ лет Образование: среднее, высшее, специальность Контактный телефон: Почта: Суть проекта: дальнейшее стабильное развитие сельского хозяйства на территории Тульской области ИНН: ОГРНИП: Основной вид деятельности: </vt:lpstr>
      <vt:lpstr>ЦЕЛЬ И ЗАДАЧИ ПРОЕКТА:</vt:lpstr>
      <vt:lpstr>КРАТКАЯ ХАРАКТЕРИСТИКА КФХ</vt:lpstr>
      <vt:lpstr>ОПИСАНИЕ ПРОЕКТА</vt:lpstr>
      <vt:lpstr>Презентация PowerPoint</vt:lpstr>
      <vt:lpstr>Презентация PowerPoint</vt:lpstr>
      <vt:lpstr>Маркетинговый план </vt:lpstr>
      <vt:lpstr>Презентация PowerPoint</vt:lpstr>
      <vt:lpstr>Шаблонные фразы: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stroy07</dc:creator>
  <cp:lastModifiedBy>Дмитрий Якушин</cp:lastModifiedBy>
  <cp:revision>1882</cp:revision>
  <cp:lastPrinted>2020-02-26T09:16:36Z</cp:lastPrinted>
  <dcterms:created xsi:type="dcterms:W3CDTF">2014-06-25T00:17:44Z</dcterms:created>
  <dcterms:modified xsi:type="dcterms:W3CDTF">2021-07-20T07:33:34Z</dcterms:modified>
</cp:coreProperties>
</file>