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9" r:id="rId2"/>
    <p:sldId id="399" r:id="rId3"/>
    <p:sldId id="400" r:id="rId4"/>
    <p:sldId id="401" r:id="rId5"/>
    <p:sldId id="403" r:id="rId6"/>
    <p:sldId id="405" r:id="rId7"/>
    <p:sldId id="404" r:id="rId8"/>
    <p:sldId id="406" r:id="rId9"/>
  </p:sldIdLst>
  <p:sldSz cx="12192000" cy="6858000"/>
  <p:notesSz cx="6819900" cy="99187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775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orient="horz" pos="2750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pos="4063" userDrawn="1">
          <p15:clr>
            <a:srgbClr val="A4A3A4"/>
          </p15:clr>
        </p15:guide>
        <p15:guide id="8" orient="horz" pos="1480" userDrawn="1">
          <p15:clr>
            <a:srgbClr val="A4A3A4"/>
          </p15:clr>
        </p15:guide>
        <p15:guide id="9" pos="5403" userDrawn="1">
          <p15:clr>
            <a:srgbClr val="A4A3A4"/>
          </p15:clr>
        </p15:guide>
        <p15:guide id="10" pos="5180" userDrawn="1">
          <p15:clr>
            <a:srgbClr val="A4A3A4"/>
          </p15:clr>
        </p15:guide>
        <p15:guide id="11" orient="horz" pos="3475" userDrawn="1">
          <p15:clr>
            <a:srgbClr val="A4A3A4"/>
          </p15:clr>
        </p15:guide>
        <p15:guide id="12" pos="5236" userDrawn="1">
          <p15:clr>
            <a:srgbClr val="A4A3A4"/>
          </p15:clr>
        </p15:guide>
        <p15:guide id="13" pos="5738" userDrawn="1">
          <p15:clr>
            <a:srgbClr val="A4A3A4"/>
          </p15:clr>
        </p15:guide>
        <p15:guide id="14" orient="horz" pos="1117" userDrawn="1">
          <p15:clr>
            <a:srgbClr val="A4A3A4"/>
          </p15:clr>
        </p15:guide>
        <p15:guide id="15" pos="1495" userDrawn="1">
          <p15:clr>
            <a:srgbClr val="A4A3A4"/>
          </p15:clr>
        </p15:guide>
        <p15:guide id="16" pos="1049" userDrawn="1">
          <p15:clr>
            <a:srgbClr val="A4A3A4"/>
          </p15:clr>
        </p15:guide>
        <p15:guide id="17" orient="horz" pos="2069" userDrawn="1">
          <p15:clr>
            <a:srgbClr val="A4A3A4"/>
          </p15:clr>
        </p15:guide>
        <p15:guide id="18" pos="4454" userDrawn="1">
          <p15:clr>
            <a:srgbClr val="A4A3A4"/>
          </p15:clr>
        </p15:guide>
        <p15:guide id="19" pos="4844" userDrawn="1">
          <p15:clr>
            <a:srgbClr val="A4A3A4"/>
          </p15:clr>
        </p15:guide>
        <p15:guide id="20" pos="434" userDrawn="1">
          <p15:clr>
            <a:srgbClr val="A4A3A4"/>
          </p15:clr>
        </p15:guide>
        <p15:guide id="21" orient="horz" pos="1933" userDrawn="1">
          <p15:clr>
            <a:srgbClr val="A4A3A4"/>
          </p15:clr>
        </p15:guide>
        <p15:guide id="22" pos="658" userDrawn="1">
          <p15:clr>
            <a:srgbClr val="A4A3A4"/>
          </p15:clr>
        </p15:guide>
        <p15:guide id="23" orient="horz" pos="2886" userDrawn="1">
          <p15:clr>
            <a:srgbClr val="A4A3A4"/>
          </p15:clr>
        </p15:guide>
        <p15:guide id="24" pos="7525" userDrawn="1">
          <p15:clr>
            <a:srgbClr val="A4A3A4"/>
          </p15:clr>
        </p15:guide>
        <p15:guide id="25" pos="937" userDrawn="1">
          <p15:clr>
            <a:srgbClr val="A4A3A4"/>
          </p15:clr>
        </p15:guide>
        <p15:guide id="26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6AA744"/>
    <a:srgbClr val="248341"/>
    <a:srgbClr val="2D6A41"/>
    <a:srgbClr val="258442"/>
    <a:srgbClr val="FFD105"/>
    <a:srgbClr val="D9D9D9"/>
    <a:srgbClr val="BFBFBF"/>
    <a:srgbClr val="D7DF23"/>
    <a:srgbClr val="19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708" y="84"/>
      </p:cViewPr>
      <p:guideLst>
        <p:guide orient="horz" pos="2160"/>
        <p:guide pos="3840"/>
        <p:guide pos="1775"/>
        <p:guide orient="horz" pos="935"/>
        <p:guide orient="horz" pos="2750"/>
        <p:guide orient="horz" pos="3203"/>
        <p:guide pos="4063"/>
        <p:guide orient="horz" pos="1480"/>
        <p:guide pos="5403"/>
        <p:guide pos="5180"/>
        <p:guide orient="horz" pos="3475"/>
        <p:guide pos="5236"/>
        <p:guide pos="5738"/>
        <p:guide orient="horz" pos="1117"/>
        <p:guide pos="1495"/>
        <p:guide pos="1049"/>
        <p:guide orient="horz" pos="2069"/>
        <p:guide pos="4454"/>
        <p:guide pos="4844"/>
        <p:guide pos="434"/>
        <p:guide orient="horz" pos="1933"/>
        <p:guide pos="658"/>
        <p:guide orient="horz" pos="2886"/>
        <p:guide pos="7525"/>
        <p:guide pos="937"/>
        <p:guide orient="horz" pos="225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6033" cy="496015"/>
          </a:xfrm>
          <a:prstGeom prst="rect">
            <a:avLst/>
          </a:prstGeom>
        </p:spPr>
        <p:txBody>
          <a:bodyPr vert="horz" lIns="91480" tIns="45741" rIns="91480" bIns="45741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2275" y="1"/>
            <a:ext cx="2956033" cy="496015"/>
          </a:xfrm>
          <a:prstGeom prst="rect">
            <a:avLst/>
          </a:prstGeom>
        </p:spPr>
        <p:txBody>
          <a:bodyPr vert="horz" lIns="91480" tIns="45741" rIns="91480" bIns="45741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5607523-B151-4A29-B482-44BC7AD08EEE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0" tIns="45741" rIns="91480" bIns="4574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672" y="4711343"/>
            <a:ext cx="5456557" cy="4464133"/>
          </a:xfrm>
          <a:prstGeom prst="rect">
            <a:avLst/>
          </a:prstGeom>
        </p:spPr>
        <p:txBody>
          <a:bodyPr vert="horz" lIns="91480" tIns="45741" rIns="91480" bIns="4574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91"/>
            <a:ext cx="2956033" cy="496014"/>
          </a:xfrm>
          <a:prstGeom prst="rect">
            <a:avLst/>
          </a:prstGeom>
        </p:spPr>
        <p:txBody>
          <a:bodyPr vert="horz" lIns="91480" tIns="45741" rIns="91480" bIns="45741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2275" y="9421091"/>
            <a:ext cx="2956033" cy="496014"/>
          </a:xfrm>
          <a:prstGeom prst="rect">
            <a:avLst/>
          </a:prstGeom>
        </p:spPr>
        <p:txBody>
          <a:bodyPr vert="horz" wrap="square" lIns="91480" tIns="45741" rIns="91480" bIns="457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AED154-851F-42D0-B8FA-67D1D0523E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661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5EF6-CE75-48FC-A93C-9FCEF80E2856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1148-0A9A-4FE7-AF79-B8D224B9F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59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D162-1CA0-4F21-8D1F-8D976A19083A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19BD-7F72-44DC-8464-3675E027A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07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F7B2-6D43-4865-B243-3C3AF76B2455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ED48-CF1E-4CED-9F99-94EC129540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817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B389-3DC8-42DD-B7CA-28851EF176F0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2C29-AAB7-47EA-8860-C81E041E1F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78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1D6D-EFA8-4246-BF5E-BFB3B9883020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1357-3870-4B5C-BD68-665A978B7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11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AF01-CE31-469C-A4FB-81958041901B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786E-8EC3-4595-8830-1DB20ACEA2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15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80544-7470-4BCB-A3ED-02EFBF767C7F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B036-E1C9-4376-8859-77FF7B54F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96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8A7F-DE5E-439A-8EE1-176381FFC84E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D89A-46B5-4E9E-9504-8D1C92ACEB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67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9056-5E8D-4F0C-A623-943270F29C64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0E98-DECE-43FE-821D-E5E6C81E5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9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617E-17BB-4BF6-9938-BA651DBFFEB2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60C5-8BF9-4851-8161-B6CEECABF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14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8EE3-3F1D-4418-AB6D-F3AE833A6E42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671D-18F2-42D1-B33C-621EA6FACA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23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E01C99-6588-4ED4-AA43-4109773A637C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BBA031-5C23-49C2-8E70-8C470C16A9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688975" y="2522838"/>
            <a:ext cx="7956550" cy="181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248341"/>
                </a:solidFill>
                <a:latin typeface="Proxima Nova Bl" panose="02000506030000020004" pitchFamily="2" charset="0"/>
              </a:rPr>
              <a:t>АО «РОССЕЛЬХОЗБАНК»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248341"/>
              </a:solidFill>
              <a:latin typeface="Proxima Nova Bl" panose="02000506030000020004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248341"/>
                </a:solidFill>
                <a:latin typeface="Proxima Nova Rg" panose="02000506030000020004" pitchFamily="2" charset="0"/>
              </a:rPr>
              <a:t>ПРОЕКТ </a:t>
            </a:r>
            <a:r>
              <a:rPr lang="ru-RU" altLang="ru-RU" sz="2800" dirty="0">
                <a:solidFill>
                  <a:srgbClr val="248341"/>
                </a:solidFill>
                <a:latin typeface="Proxima Nova Rg" panose="02000506030000020004" pitchFamily="2" charset="0"/>
              </a:rPr>
              <a:t>«ШКОЛА ФЕРМЕРА»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24834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3081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63352" y="553980"/>
            <a:ext cx="8280920" cy="6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248341"/>
                </a:solidFill>
                <a:latin typeface="Proxima Nova Bl" panose="02000506030000020004" pitchFamily="2" charset="0"/>
              </a:rPr>
              <a:t>КЛЮЧЕВЫЕ ЗАДАЧИ БАНКА</a:t>
            </a:r>
            <a:endParaRPr lang="ru-RU" altLang="ru-RU" sz="3600" dirty="0">
              <a:solidFill>
                <a:srgbClr val="248341"/>
              </a:solidFill>
              <a:latin typeface="Proxima Nova Bl" panose="02000506030000020004" pitchFamily="2" charset="0"/>
            </a:endParaRPr>
          </a:p>
        </p:txBody>
      </p:sp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2B33D0-8D45-9F45-A1DB-01142CCA54CE}"/>
              </a:ext>
            </a:extLst>
          </p:cNvPr>
          <p:cNvSpPr/>
          <p:nvPr/>
        </p:nvSpPr>
        <p:spPr>
          <a:xfrm>
            <a:off x="983432" y="1702549"/>
            <a:ext cx="55780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9525" lvl="1" defTabSz="360009"/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развитие фермерства в регионах – запуск новых МФХ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767408" y="2030050"/>
            <a:ext cx="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83432" y="2494637"/>
            <a:ext cx="7113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9"/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проектов АПК молодых предпринимателей</a:t>
            </a:r>
            <a:b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всех этапах </a:t>
            </a:r>
            <a:r>
              <a:rPr lang="ru-RU" dirty="0" smtClean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endParaRPr lang="ru-RU" dirty="0">
              <a:latin typeface="Proxima Nova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12064" y="32672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финансовой грамотности действующих </a:t>
            </a:r>
            <a:r>
              <a:rPr lang="ru-RU" dirty="0" smtClean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фермеров</a:t>
            </a:r>
            <a:endParaRPr lang="ru-RU" dirty="0">
              <a:latin typeface="Proxima Nova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12064" y="40050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и экспертная отраслевая поддержка фермеров 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767408" y="2788397"/>
            <a:ext cx="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778160" y="3539275"/>
            <a:ext cx="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785792" y="4275956"/>
            <a:ext cx="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012064" y="47268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лояльности клиентов и продвижение бренда </a:t>
            </a:r>
            <a:r>
              <a:rPr lang="ru-RU" dirty="0" smtClean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Банка «</a:t>
            </a:r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Свой Банк для фермеров» </a:t>
            </a:r>
          </a:p>
        </p:txBody>
      </p:sp>
    </p:spTree>
    <p:extLst>
      <p:ext uri="{BB962C8B-B14F-4D97-AF65-F5344CB8AC3E}">
        <p14:creationId xmlns:p14="http://schemas.microsoft.com/office/powerpoint/2010/main" val="14497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63352" y="553980"/>
            <a:ext cx="6278563" cy="6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248341"/>
                </a:solidFill>
                <a:latin typeface="Proxima Nova Bl" panose="02000506030000020004" pitchFamily="2" charset="0"/>
              </a:rPr>
              <a:t>«</a:t>
            </a:r>
            <a:r>
              <a:rPr lang="ru-RU" altLang="ru-RU" sz="3600" dirty="0">
                <a:solidFill>
                  <a:srgbClr val="248341"/>
                </a:solidFill>
                <a:latin typeface="Proxima Nova Bl" panose="02000506030000020004" pitchFamily="2" charset="0"/>
              </a:rPr>
              <a:t>ШКОЛА ФЕРМЕРА»</a:t>
            </a:r>
          </a:p>
        </p:txBody>
      </p:sp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368" y="1691516"/>
            <a:ext cx="280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физические лица: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7368" y="3707740"/>
            <a:ext cx="280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юридические лица:</a:t>
            </a:r>
          </a:p>
        </p:txBody>
      </p:sp>
      <p:sp>
        <p:nvSpPr>
          <p:cNvPr id="22" name="Параллелограмм 21"/>
          <p:cNvSpPr/>
          <p:nvPr/>
        </p:nvSpPr>
        <p:spPr>
          <a:xfrm>
            <a:off x="2770534" y="4077072"/>
            <a:ext cx="3253458" cy="949099"/>
          </a:xfrm>
          <a:prstGeom prst="parallelogram">
            <a:avLst/>
          </a:prstGeom>
          <a:solidFill>
            <a:srgbClr val="248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Начинающие фермеры,</a:t>
            </a:r>
            <a:b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требующие </a:t>
            </a: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поддержки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Параллелограмм 22"/>
          <p:cNvSpPr/>
          <p:nvPr/>
        </p:nvSpPr>
        <p:spPr>
          <a:xfrm>
            <a:off x="5807968" y="4077072"/>
            <a:ext cx="3215087" cy="949099"/>
          </a:xfrm>
          <a:prstGeom prst="parallelogram">
            <a:avLst/>
          </a:prstGeom>
          <a:solidFill>
            <a:srgbClr val="6AA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Действующие</a:t>
            </a:r>
            <a:b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фермеры с </a:t>
            </a: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низким уровнем </a:t>
            </a: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знаний в производстве и реализации продукции</a:t>
            </a:r>
          </a:p>
        </p:txBody>
      </p:sp>
      <p:sp>
        <p:nvSpPr>
          <p:cNvPr id="24" name="Параллелограмм 23"/>
          <p:cNvSpPr/>
          <p:nvPr/>
        </p:nvSpPr>
        <p:spPr>
          <a:xfrm>
            <a:off x="-253802" y="4077072"/>
            <a:ext cx="3253458" cy="949099"/>
          </a:xfrm>
          <a:prstGeom prst="parallelogram">
            <a:avLst/>
          </a:prstGeom>
          <a:solidFill>
            <a:srgbClr val="2D6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360009">
              <a:spcBef>
                <a:spcPts val="0"/>
              </a:spcBef>
              <a:defRPr/>
            </a:pP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Предприниматели,</a:t>
            </a:r>
            <a:b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не имеющие </a:t>
            </a: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компетенций </a:t>
            </a: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по </a:t>
            </a: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организации бизнеса </a:t>
            </a: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в отрасли АПК</a:t>
            </a:r>
          </a:p>
        </p:txBody>
      </p:sp>
      <p:sp>
        <p:nvSpPr>
          <p:cNvPr id="26" name="Параллелограмм 25"/>
          <p:cNvSpPr/>
          <p:nvPr/>
        </p:nvSpPr>
        <p:spPr>
          <a:xfrm>
            <a:off x="8832304" y="4077072"/>
            <a:ext cx="3215087" cy="949099"/>
          </a:xfrm>
          <a:prstGeom prst="parallelogram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Действующие фермеры, нуждающиеся в экспертной поддержке </a:t>
            </a: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ведения</a:t>
            </a: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бизнеса </a:t>
            </a:r>
          </a:p>
        </p:txBody>
      </p:sp>
      <p:sp>
        <p:nvSpPr>
          <p:cNvPr id="27" name="Параллелограмм 26"/>
          <p:cNvSpPr/>
          <p:nvPr/>
        </p:nvSpPr>
        <p:spPr>
          <a:xfrm>
            <a:off x="2770534" y="2060848"/>
            <a:ext cx="3253458" cy="949099"/>
          </a:xfrm>
          <a:prstGeom prst="parallelogram">
            <a:avLst/>
          </a:prstGeom>
          <a:solidFill>
            <a:srgbClr val="248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Аудитория без</a:t>
            </a:r>
            <a:b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соответствующих</a:t>
            </a:r>
          </a:p>
          <a:p>
            <a:pPr algn="ctr" defTabSz="360009"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знаний </a:t>
            </a: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организации </a:t>
            </a: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бизнеса в секторе АПК</a:t>
            </a:r>
          </a:p>
        </p:txBody>
      </p:sp>
      <p:sp>
        <p:nvSpPr>
          <p:cNvPr id="28" name="Параллелограмм 27"/>
          <p:cNvSpPr/>
          <p:nvPr/>
        </p:nvSpPr>
        <p:spPr>
          <a:xfrm>
            <a:off x="5807968" y="2060848"/>
            <a:ext cx="3215087" cy="949099"/>
          </a:xfrm>
          <a:prstGeom prst="parallelogram">
            <a:avLst/>
          </a:prstGeom>
          <a:solidFill>
            <a:srgbClr val="6AA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Студенты </a:t>
            </a:r>
            <a:r>
              <a:rPr lang="ru-RU" sz="1200" dirty="0" err="1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Агроинститутов</a:t>
            </a: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, ВУЗов</a:t>
            </a: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ВШЭ по </a:t>
            </a: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направленности</a:t>
            </a:r>
            <a:b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профилю в </a:t>
            </a:r>
            <a:r>
              <a:rPr lang="ru-RU" sz="1200" dirty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секторе АПК</a:t>
            </a:r>
          </a:p>
        </p:txBody>
      </p:sp>
      <p:sp>
        <p:nvSpPr>
          <p:cNvPr id="29" name="Параллелограмм 28"/>
          <p:cNvSpPr/>
          <p:nvPr/>
        </p:nvSpPr>
        <p:spPr>
          <a:xfrm>
            <a:off x="-253802" y="2060848"/>
            <a:ext cx="3253458" cy="949099"/>
          </a:xfrm>
          <a:prstGeom prst="parallelogram">
            <a:avLst/>
          </a:prstGeom>
          <a:solidFill>
            <a:srgbClr val="2D6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360009">
              <a:spcBef>
                <a:spcPts val="0"/>
              </a:spcBef>
              <a:defRPr/>
            </a:pPr>
            <a:r>
              <a:rPr lang="ru-RU" sz="1200" dirty="0" err="1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Самозанятые</a:t>
            </a: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, владельцы личных подсобных хозяйств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263352" y="553980"/>
            <a:ext cx="8467898" cy="6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248341"/>
                </a:solidFill>
                <a:latin typeface="Proxima Nova Bl" panose="02000506030000020004" pitchFamily="2" charset="0"/>
              </a:rPr>
              <a:t>КЛЮЧЕВЫЕ </a:t>
            </a:r>
            <a:r>
              <a:rPr lang="ru-RU" altLang="ru-RU" sz="3600" dirty="0" smtClean="0">
                <a:solidFill>
                  <a:srgbClr val="248341"/>
                </a:solidFill>
                <a:latin typeface="Proxima Nova Bl" panose="02000506030000020004" pitchFamily="2" charset="0"/>
              </a:rPr>
              <a:t>УЧАСТНИКИ ПРОЕКТА</a:t>
            </a:r>
            <a:endParaRPr lang="ru-RU" altLang="ru-RU" sz="3600" dirty="0">
              <a:solidFill>
                <a:srgbClr val="248341"/>
              </a:solidFill>
              <a:latin typeface="Proxima Nova Bl" panose="02000506030000020004" pitchFamily="2" charset="0"/>
            </a:endParaRPr>
          </a:p>
        </p:txBody>
      </p:sp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7997" t="22981" r="47402" b="31345"/>
          <a:stretch/>
        </p:blipFill>
        <p:spPr>
          <a:xfrm>
            <a:off x="857381" y="1310553"/>
            <a:ext cx="864096" cy="868966"/>
          </a:xfrm>
          <a:prstGeom prst="roundRect">
            <a:avLst>
              <a:gd name="adj" fmla="val 5058"/>
            </a:avLst>
          </a:prstGeom>
        </p:spPr>
      </p:pic>
      <p:sp>
        <p:nvSpPr>
          <p:cNvPr id="18" name="TextBox 17"/>
          <p:cNvSpPr txBox="1"/>
          <p:nvPr/>
        </p:nvSpPr>
        <p:spPr>
          <a:xfrm>
            <a:off x="1918767" y="1452058"/>
            <a:ext cx="4086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СУБЪЕКТ РФ,</a:t>
            </a:r>
            <a:b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</a:b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ПРЕДСТАВИТЕЛЬ ГОС. РЕГ. ВЛАСТИ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АДМИНИСТРАТИВНО-ТЕРРИТОРИАЛЬНОЙ, ФЕДЕРАТИВНОЙ ЕДИНИЦЫ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13101" r="12946" b="28334"/>
          <a:stretch/>
        </p:blipFill>
        <p:spPr>
          <a:xfrm>
            <a:off x="6746922" y="1709912"/>
            <a:ext cx="894750" cy="867078"/>
          </a:xfrm>
          <a:prstGeom prst="roundRect">
            <a:avLst>
              <a:gd name="adj" fmla="val 7667"/>
            </a:avLst>
          </a:prstGeom>
        </p:spPr>
      </p:pic>
      <p:sp>
        <p:nvSpPr>
          <p:cNvPr id="20" name="TextBox 19"/>
          <p:cNvSpPr txBox="1"/>
          <p:nvPr/>
        </p:nvSpPr>
        <p:spPr>
          <a:xfrm>
            <a:off x="7877242" y="1879889"/>
            <a:ext cx="295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latin typeface="Arial" panose="020B0604020202020204" pitchFamily="34" charset="0"/>
                <a:ea typeface="Microsoft JhengHei Light" panose="020B0304030504040204" pitchFamily="34" charset="-120"/>
              </a:defRPr>
            </a:lvl1pPr>
          </a:lstStyle>
          <a:p>
            <a:r>
              <a:rPr lang="ru-RU" sz="1400" dirty="0">
                <a:latin typeface="Proxima Nova Rg" panose="02000506030000020004" pitchFamily="2" charset="0"/>
              </a:rPr>
              <a:t>МИНИСТЕРСТВО</a:t>
            </a:r>
            <a:br>
              <a:rPr lang="ru-RU" sz="1400" dirty="0">
                <a:latin typeface="Proxima Nova Rg" panose="02000506030000020004" pitchFamily="2" charset="0"/>
              </a:rPr>
            </a:br>
            <a:r>
              <a:rPr lang="ru-RU" sz="1400" dirty="0">
                <a:latin typeface="Proxima Nova Rg" panose="02000506030000020004" pitchFamily="2" charset="0"/>
              </a:rPr>
              <a:t>СЕЛЬСКОГО ХОЗЯЙСТВА РФ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/>
          <a:srcRect l="27668" t="28138" r="33434" b="5761"/>
          <a:stretch/>
        </p:blipFill>
        <p:spPr>
          <a:xfrm>
            <a:off x="6804426" y="2990360"/>
            <a:ext cx="872408" cy="833921"/>
          </a:xfrm>
          <a:prstGeom prst="roundRect">
            <a:avLst>
              <a:gd name="adj" fmla="val 4350"/>
            </a:avLst>
          </a:prstGeom>
        </p:spPr>
      </p:pic>
      <p:sp>
        <p:nvSpPr>
          <p:cNvPr id="22" name="TextBox 21"/>
          <p:cNvSpPr txBox="1"/>
          <p:nvPr/>
        </p:nvSpPr>
        <p:spPr>
          <a:xfrm>
            <a:off x="7901082" y="3038570"/>
            <a:ext cx="2565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latin typeface="Arial" panose="020B0604020202020204" pitchFamily="34" charset="0"/>
                <a:ea typeface="Microsoft JhengHei Light" panose="020B0304030504040204" pitchFamily="34" charset="-120"/>
              </a:defRPr>
            </a:lvl1pPr>
          </a:lstStyle>
          <a:p>
            <a:r>
              <a:rPr lang="ru-RU" sz="1400" dirty="0">
                <a:latin typeface="Proxima Nova Rg" panose="02000506030000020004" pitchFamily="2" charset="0"/>
              </a:rPr>
              <a:t>РЕГИОНАЛЬНЫЕ ЦЕНТРЫ  СЕЛЬСКОХОЗЯЙСТВЕННОГО КОНСУЛЬТИРОВАНИЯ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/>
          <a:srcRect l="32035" t="-164" r="30911" b="56359"/>
          <a:stretch/>
        </p:blipFill>
        <p:spPr>
          <a:xfrm>
            <a:off x="857381" y="3511998"/>
            <a:ext cx="867495" cy="768353"/>
          </a:xfrm>
          <a:prstGeom prst="roundRect">
            <a:avLst>
              <a:gd name="adj" fmla="val 3178"/>
            </a:avLst>
          </a:prstGeom>
        </p:spPr>
      </p:pic>
      <p:sp>
        <p:nvSpPr>
          <p:cNvPr id="24" name="TextBox 23"/>
          <p:cNvSpPr txBox="1"/>
          <p:nvPr/>
        </p:nvSpPr>
        <p:spPr>
          <a:xfrm>
            <a:off x="1918767" y="3663076"/>
            <a:ext cx="3140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АГРАРНЫЕ С/Х ВУЗЫ,</a:t>
            </a:r>
            <a:b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</a:b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РОССИЙСКИЙ УНИВЕРСИТЕТ КООПЕРАЦИИ</a:t>
            </a:r>
            <a:endParaRPr lang="ru-RU" sz="1400" dirty="0">
              <a:latin typeface="Proxima Nova Rg" panose="02000506030000020004" pitchFamily="2" charset="0"/>
              <a:ea typeface="Microsoft JhengHei Light" panose="020B0304030504040204" pitchFamily="34" charset="-12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1081" y="4478150"/>
            <a:ext cx="3955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latin typeface="Arial" panose="020B0604020202020204" pitchFamily="34" charset="0"/>
                <a:ea typeface="Microsoft JhengHei Light" panose="020B0304030504040204" pitchFamily="34" charset="-120"/>
              </a:defRPr>
            </a:lvl1pPr>
          </a:lstStyle>
          <a:p>
            <a:r>
              <a:rPr lang="ru-RU" sz="1400" dirty="0">
                <a:latin typeface="Proxima Nova Rg" panose="02000506030000020004" pitchFamily="2" charset="0"/>
              </a:rPr>
              <a:t>ПРЕДСТАВИТЕЛИ НЕКОММЕРЧЕСКИХ ОРГАНИЗАЦИЙ И  ОТРАСЛЕВЫХ СОЮЗОВ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/>
          <a:srcRect l="27447" t="12692" r="43617" b="34617"/>
          <a:stretch/>
        </p:blipFill>
        <p:spPr>
          <a:xfrm>
            <a:off x="838567" y="4581128"/>
            <a:ext cx="901723" cy="908353"/>
          </a:xfrm>
          <a:prstGeom prst="roundRect">
            <a:avLst>
              <a:gd name="adj" fmla="val 2436"/>
            </a:avLst>
          </a:prstGeom>
        </p:spPr>
      </p:pic>
      <p:sp>
        <p:nvSpPr>
          <p:cNvPr id="28" name="TextBox 27"/>
          <p:cNvSpPr txBox="1"/>
          <p:nvPr/>
        </p:nvSpPr>
        <p:spPr>
          <a:xfrm>
            <a:off x="1918767" y="4729456"/>
            <a:ext cx="4531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КРУПНЫЕ </a:t>
            </a:r>
            <a:r>
              <a:rPr lang="ru-RU" sz="1400" b="1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ПРОИЗВОДИТЕЛИ И ПЕРЕРАБОТЧИКИ ФЕРМЕРСКОЙ ПРОДУКЦИИ, </a:t>
            </a: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ЛИДЕРЫ МНЕНИЙ ФЕРМЕРСКОГО СООБЩЕСТВА, </a:t>
            </a:r>
            <a:endParaRPr lang="ru-RU" sz="1400" b="1" dirty="0" smtClean="0">
              <a:latin typeface="Proxima Nova Rg" panose="02000506030000020004" pitchFamily="2" charset="0"/>
              <a:ea typeface="Microsoft JhengHei Light" panose="020B0304030504040204" pitchFamily="34" charset="-120"/>
            </a:endParaRPr>
          </a:p>
          <a:p>
            <a:r>
              <a:rPr lang="ru-RU" sz="1400" b="1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НОСИТЕЛИ </a:t>
            </a: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ЛУЧШИХ ПРАКТИК</a:t>
            </a:r>
            <a:endParaRPr lang="ru-RU" sz="1400" dirty="0">
              <a:latin typeface="Proxima Nova Rg" panose="02000506030000020004" pitchFamily="2" charset="0"/>
              <a:ea typeface="Microsoft JhengHei Light" panose="020B0304030504040204" pitchFamily="34" charset="-12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/>
          <a:srcRect l="35790" t="7532" r="35837" b="54340"/>
          <a:stretch/>
        </p:blipFill>
        <p:spPr>
          <a:xfrm>
            <a:off x="820255" y="2360097"/>
            <a:ext cx="864096" cy="924887"/>
          </a:xfrm>
          <a:prstGeom prst="roundRect">
            <a:avLst>
              <a:gd name="adj" fmla="val 2884"/>
            </a:avLst>
          </a:prstGeom>
        </p:spPr>
      </p:pic>
      <p:sp>
        <p:nvSpPr>
          <p:cNvPr id="30" name="TextBox 29"/>
          <p:cNvSpPr txBox="1"/>
          <p:nvPr/>
        </p:nvSpPr>
        <p:spPr>
          <a:xfrm>
            <a:off x="1918768" y="2727211"/>
            <a:ext cx="230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РОССЕЛЬХОЗБАНК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" t="19496" r="70117" b="18387"/>
          <a:stretch/>
        </p:blipFill>
        <p:spPr>
          <a:xfrm>
            <a:off x="6834957" y="4079610"/>
            <a:ext cx="901222" cy="10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AE81AB7-28C4-F14D-A0AE-5F45BE1F4D2D}"/>
              </a:ext>
            </a:extLst>
          </p:cNvPr>
          <p:cNvCxnSpPr>
            <a:cxnSpLocks/>
          </p:cNvCxnSpPr>
          <p:nvPr/>
        </p:nvCxnSpPr>
        <p:spPr>
          <a:xfrm flipV="1">
            <a:off x="9031016" y="1838259"/>
            <a:ext cx="0" cy="1049292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412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63352" y="553980"/>
            <a:ext cx="8467898" cy="6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248341"/>
                </a:solidFill>
                <a:latin typeface="Proxima Nova Bl" panose="02000506030000020004" pitchFamily="2" charset="0"/>
              </a:rPr>
              <a:t>ЭТАПЫ ОБУЧЕНИЯ СЛУШАТЕЛЯ</a:t>
            </a: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" y="4563002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AE81AB7-28C4-F14D-A0AE-5F45BE1F4D2D}"/>
              </a:ext>
            </a:extLst>
          </p:cNvPr>
          <p:cNvCxnSpPr>
            <a:cxnSpLocks/>
          </p:cNvCxnSpPr>
          <p:nvPr/>
        </p:nvCxnSpPr>
        <p:spPr>
          <a:xfrm flipV="1">
            <a:off x="3132920" y="1830553"/>
            <a:ext cx="0" cy="1049292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AE81AB7-28C4-F14D-A0AE-5F45BE1F4D2D}"/>
              </a:ext>
            </a:extLst>
          </p:cNvPr>
          <p:cNvCxnSpPr>
            <a:cxnSpLocks/>
          </p:cNvCxnSpPr>
          <p:nvPr/>
        </p:nvCxnSpPr>
        <p:spPr>
          <a:xfrm flipV="1">
            <a:off x="6198096" y="1816353"/>
            <a:ext cx="0" cy="1049292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араллелограмм 13"/>
          <p:cNvSpPr/>
          <p:nvPr/>
        </p:nvSpPr>
        <p:spPr>
          <a:xfrm>
            <a:off x="2770534" y="1471789"/>
            <a:ext cx="3253458" cy="949099"/>
          </a:xfrm>
          <a:prstGeom prst="parallelogram">
            <a:avLst/>
          </a:prstGeom>
          <a:solidFill>
            <a:srgbClr val="248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ШАГ 2</a:t>
            </a:r>
          </a:p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Обучение и аттестация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5807968" y="1471789"/>
            <a:ext cx="3215087" cy="949099"/>
          </a:xfrm>
          <a:prstGeom prst="parallelogram">
            <a:avLst/>
          </a:prstGeom>
          <a:solidFill>
            <a:srgbClr val="6AA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ШАГ 3</a:t>
            </a:r>
          </a:p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Поиск финансирования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-253802" y="1471789"/>
            <a:ext cx="3253458" cy="949099"/>
          </a:xfrm>
          <a:prstGeom prst="parallelogram">
            <a:avLst/>
          </a:prstGeom>
          <a:solidFill>
            <a:srgbClr val="2D6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360009"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ШАГ 1</a:t>
            </a:r>
          </a:p>
          <a:p>
            <a:pPr algn="ctr" defTabSz="360009"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Поступление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8832304" y="1471789"/>
            <a:ext cx="3215087" cy="949099"/>
          </a:xfrm>
          <a:prstGeom prst="parallelogram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ШАГ 4</a:t>
            </a:r>
          </a:p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Открытие собственной компании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238872" y="2870079"/>
            <a:ext cx="312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AE81AB7-28C4-F14D-A0AE-5F45BE1F4D2D}"/>
              </a:ext>
            </a:extLst>
          </p:cNvPr>
          <p:cNvCxnSpPr>
            <a:cxnSpLocks/>
          </p:cNvCxnSpPr>
          <p:nvPr/>
        </p:nvCxnSpPr>
        <p:spPr>
          <a:xfrm flipV="1">
            <a:off x="238872" y="1830553"/>
            <a:ext cx="0" cy="1049292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238872" y="3628426"/>
            <a:ext cx="312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3132920" y="2870079"/>
            <a:ext cx="312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3132920" y="3628426"/>
            <a:ext cx="312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3143672" y="4379304"/>
            <a:ext cx="312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5360" y="2709610"/>
            <a:ext cx="3253458" cy="195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latin typeface="Proxima Nova Rg" panose="02000506030000020004" pitchFamily="2" charset="0"/>
              </a:rPr>
              <a:t>Подача </a:t>
            </a:r>
            <a:r>
              <a:rPr lang="ru-RU" sz="1400" dirty="0" smtClean="0">
                <a:latin typeface="Proxima Nova Rg" panose="02000506030000020004" pitchFamily="2" charset="0"/>
              </a:rPr>
              <a:t>заявки</a:t>
            </a:r>
            <a:endParaRPr lang="ru-RU" sz="1400" dirty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Оценка экспертным </a:t>
            </a:r>
            <a:r>
              <a:rPr lang="ru-RU" sz="1400" dirty="0">
                <a:latin typeface="Proxima Nova Rg" panose="02000506030000020004" pitchFamily="2" charset="0"/>
              </a:rPr>
              <a:t>жюри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Формирование групп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зачисление </a:t>
            </a:r>
            <a:r>
              <a:rPr lang="ru-RU" sz="1400" dirty="0">
                <a:latin typeface="Proxima Nova Rg" panose="02000506030000020004" pitchFamily="2" charset="0"/>
              </a:rPr>
              <a:t>в </a:t>
            </a:r>
            <a:r>
              <a:rPr lang="ru-RU" sz="1400" dirty="0" smtClean="0">
                <a:latin typeface="Proxima Nova Rg" panose="02000506030000020004" pitchFamily="2" charset="0"/>
              </a:rPr>
              <a:t>ВУЗ</a:t>
            </a:r>
            <a:endParaRPr lang="ru-RU" sz="1400" dirty="0">
              <a:latin typeface="Proxima Nova Rg" panose="0200050603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6810" y="2731528"/>
            <a:ext cx="6096000" cy="27607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latin typeface="Proxima Nova Rg" panose="02000506030000020004" pitchFamily="2" charset="0"/>
              </a:rPr>
              <a:t>Прохождение </a:t>
            </a:r>
            <a:r>
              <a:rPr lang="ru-RU" sz="1400" dirty="0" smtClean="0">
                <a:latin typeface="Proxima Nova Rg" panose="02000506030000020004" pitchFamily="2" charset="0"/>
              </a:rPr>
              <a:t>теории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Практика </a:t>
            </a:r>
            <a:r>
              <a:rPr lang="ru-RU" sz="1400" dirty="0">
                <a:latin typeface="Proxima Nova Rg" panose="02000506030000020004" pitchFamily="2" charset="0"/>
              </a:rPr>
              <a:t>на МФХ по </a:t>
            </a: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выбранной специализации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Сдача </a:t>
            </a:r>
            <a:r>
              <a:rPr lang="ru-RU" sz="1400" dirty="0">
                <a:latin typeface="Proxima Nova Rg" panose="02000506030000020004" pitchFamily="2" charset="0"/>
              </a:rPr>
              <a:t>выпускного </a:t>
            </a:r>
            <a:r>
              <a:rPr lang="ru-RU" sz="1400" dirty="0" smtClean="0">
                <a:latin typeface="Proxima Nova Rg" panose="02000506030000020004" pitchFamily="2" charset="0"/>
              </a:rPr>
              <a:t>экзамена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Получение </a:t>
            </a:r>
            <a:r>
              <a:rPr lang="ru-RU" sz="1400" dirty="0">
                <a:latin typeface="Proxima Nova Rg" panose="02000506030000020004" pitchFamily="2" charset="0"/>
              </a:rPr>
              <a:t>диплома </a:t>
            </a: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государственного </a:t>
            </a:r>
            <a:r>
              <a:rPr lang="ru-RU" sz="1400" dirty="0">
                <a:latin typeface="Proxima Nova Rg" panose="02000506030000020004" pitchFamily="2" charset="0"/>
              </a:rPr>
              <a:t>образца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6198096" y="2855879"/>
            <a:ext cx="312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6198096" y="3614226"/>
            <a:ext cx="312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294584" y="2755374"/>
            <a:ext cx="325345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>
                <a:latin typeface="Proxima Nova Rg" panose="02000506030000020004" pitchFamily="2" charset="0"/>
              </a:rPr>
              <a:t>Подготовка бизнес-плана </a:t>
            </a: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совместно </a:t>
            </a:r>
            <a:r>
              <a:rPr lang="ru-RU" sz="1400" dirty="0">
                <a:latin typeface="Proxima Nova Rg" panose="02000506030000020004" pitchFamily="2" charset="0"/>
              </a:rPr>
              <a:t>с региональными центрами компетенций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Заполнение </a:t>
            </a:r>
            <a:r>
              <a:rPr lang="ru-RU" sz="1400" dirty="0">
                <a:latin typeface="Proxima Nova Rg" panose="02000506030000020004" pitchFamily="2" charset="0"/>
              </a:rPr>
              <a:t>заявки на грант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Получение </a:t>
            </a:r>
            <a:r>
              <a:rPr lang="ru-RU" sz="1400" dirty="0">
                <a:latin typeface="Proxima Nova Rg" panose="02000506030000020004" pitchFamily="2" charset="0"/>
              </a:rPr>
              <a:t>поддержки, </a:t>
            </a: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гранта </a:t>
            </a:r>
            <a:r>
              <a:rPr lang="ru-RU" sz="1400" dirty="0">
                <a:latin typeface="Proxima Nova Rg" panose="02000506030000020004" pitchFamily="2" charset="0"/>
              </a:rPr>
              <a:t>и/или кредита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9031016" y="2877785"/>
            <a:ext cx="312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9127504" y="2717316"/>
            <a:ext cx="2919887" cy="116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>
                <a:latin typeface="Proxima Nova Rg" panose="02000506030000020004" pitchFamily="2" charset="0"/>
              </a:rPr>
              <a:t>Регистрация на платформе Свое Фермерство в качестве КФХ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latin typeface="Proxima Nova Rg" panose="02000506030000020004" pitchFamily="2" charset="0"/>
              </a:rPr>
              <a:t>Использование сервисов Экосистемы для эффективного ведения </a:t>
            </a:r>
            <a:r>
              <a:rPr lang="ru-RU" sz="1400" dirty="0" smtClean="0">
                <a:latin typeface="Proxima Nova Rg" panose="02000506030000020004" pitchFamily="2" charset="0"/>
              </a:rPr>
              <a:t>бизнеса</a:t>
            </a:r>
            <a:endParaRPr lang="ru-RU" sz="14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412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" y="4563002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08545" y="1700808"/>
            <a:ext cx="4320000" cy="373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МЕРЫ ГОСУДАРСТВЕННОЙ ПОДДЕРЖКИ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федерального и регионального </a:t>
            </a: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уровня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Доступные </a:t>
            </a: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ФИНАНСОВЫЕ СЕРВИСЫ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в сфере АПК (кредитные решения, помощь в выборе комплексного решения</a:t>
            </a: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)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НЕФИНАНСОВЫЕ СЕРВИСЫ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в сфере АПК (бухгалтерский учет, юридическая поддержка, подбор квалифицированного персонала и т.д</a:t>
            </a: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.)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ПРАВОВЫЕ ОСНОВЫ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 и </a:t>
            </a: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БУХГАЛЕРСКИЙ УЧЕТ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 крестьянско-фермерских хозяйств,  сельскохозяйственных потребительских кооперативов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72544" y="1700808"/>
            <a:ext cx="432000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МАРКЕТИНГ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 – требования к качеству и упаковке, техники формирования бренда, каналы продвижения </a:t>
            </a: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продукции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СЕЛЬХОЗКООПЕРАЦИЯ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/>
            </a:r>
            <a:b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</a:b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- создание, развитие кооперативов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ТОВАРОПРОВОДЯЩИЕ </a:t>
            </a: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СХЕМЫ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– организация каналов реализации продукции (офлайн и онлайн</a:t>
            </a: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)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Формирование </a:t>
            </a:r>
            <a:r>
              <a:rPr lang="ru-RU" sz="1400" b="1" dirty="0" err="1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БИЗНЕС-ПЛАН</a:t>
            </a:r>
            <a:r>
              <a:rPr lang="ru-RU" sz="1400" dirty="0" err="1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а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/>
            </a:r>
            <a:b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</a:b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«С чего всё начинается</a:t>
            </a:r>
            <a:r>
              <a:rPr lang="ru-RU" sz="1400" b="1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?»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Современные </a:t>
            </a: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ЦИФРОВЫЕ РЕШЕНИЯ ДЛЯ ПРОДВИЖЕНИЯ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с/х продукции </a:t>
            </a:r>
            <a:endParaRPr lang="ru-RU" sz="1400" b="1" dirty="0">
              <a:latin typeface="Proxima Nova Rg" panose="02000506030000020004" pitchFamily="2" charset="0"/>
              <a:ea typeface="Microsoft JhengHei Light" panose="020B0304030504040204" pitchFamily="34" charset="-12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63352" y="390219"/>
            <a:ext cx="6278563" cy="95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248341"/>
                </a:solidFill>
                <a:latin typeface="Proxima Nova Bl" panose="02000506030000020004" pitchFamily="2" charset="0"/>
              </a:rPr>
              <a:t>ОСНОВНЫЕ ТЕМЫ</a:t>
            </a:r>
            <a:br>
              <a:rPr lang="ru-RU" altLang="ru-RU" sz="2800" dirty="0">
                <a:solidFill>
                  <a:srgbClr val="248341"/>
                </a:solidFill>
                <a:latin typeface="Proxima Nova Bl" panose="02000506030000020004" pitchFamily="2" charset="0"/>
              </a:rPr>
            </a:br>
            <a:r>
              <a:rPr lang="ru-RU" altLang="ru-RU" sz="2800" dirty="0">
                <a:solidFill>
                  <a:srgbClr val="248341"/>
                </a:solidFill>
                <a:latin typeface="Proxima Nova Bl" panose="02000506030000020004" pitchFamily="2" charset="0"/>
              </a:rPr>
              <a:t>ПРОГРАММЫ ОБУЧЕНИЯ 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V="1">
            <a:off x="6053237" y="1442584"/>
            <a:ext cx="0" cy="3786616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-412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" y="4563002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4"/>
          <p:cNvSpPr txBox="1">
            <a:spLocks noChangeArrowheads="1"/>
          </p:cNvSpPr>
          <p:nvPr/>
        </p:nvSpPr>
        <p:spPr bwMode="auto">
          <a:xfrm>
            <a:off x="263352" y="390219"/>
            <a:ext cx="6278563" cy="95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248341"/>
                </a:solidFill>
                <a:latin typeface="Proxima Nova Bl" panose="02000506030000020004" pitchFamily="2" charset="0"/>
              </a:rPr>
              <a:t>ПРАКТИЧЕСКИЕ НАВЫКИ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248341"/>
                </a:solidFill>
                <a:latin typeface="Proxima Nova Bl" panose="02000506030000020004" pitchFamily="2" charset="0"/>
              </a:rPr>
              <a:t>ПО СПЕЦИАЛИЗАЦИИ</a:t>
            </a:r>
          </a:p>
        </p:txBody>
      </p:sp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t="4573" r="18111"/>
          <a:stretch/>
        </p:blipFill>
        <p:spPr>
          <a:xfrm>
            <a:off x="9461504" y="1699442"/>
            <a:ext cx="1930742" cy="1222469"/>
          </a:xfrm>
          <a:prstGeom prst="roundRect">
            <a:avLst>
              <a:gd name="adj" fmla="val 3193"/>
            </a:avLst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t="4186" r="20693"/>
          <a:stretch/>
        </p:blipFill>
        <p:spPr>
          <a:xfrm>
            <a:off x="3945925" y="1700547"/>
            <a:ext cx="1971273" cy="1224397"/>
          </a:xfrm>
          <a:prstGeom prst="roundRect">
            <a:avLst>
              <a:gd name="adj" fmla="val 4719"/>
            </a:avLst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-2" t="2844" r="15619" b="-2"/>
          <a:stretch/>
        </p:blipFill>
        <p:spPr>
          <a:xfrm>
            <a:off x="6797208" y="1700547"/>
            <a:ext cx="1963358" cy="1224189"/>
          </a:xfrm>
          <a:prstGeom prst="roundRect">
            <a:avLst>
              <a:gd name="adj" fmla="val 3088"/>
            </a:avLst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/>
          <a:srcRect r="7817"/>
          <a:stretch/>
        </p:blipFill>
        <p:spPr>
          <a:xfrm>
            <a:off x="1309159" y="1700547"/>
            <a:ext cx="1959657" cy="1223291"/>
          </a:xfrm>
          <a:prstGeom prst="roundRect">
            <a:avLst>
              <a:gd name="adj" fmla="val 5235"/>
            </a:avLst>
          </a:prstGeom>
        </p:spPr>
      </p:pic>
      <p:sp>
        <p:nvSpPr>
          <p:cNvPr id="26" name="Прямоугольник 25"/>
          <p:cNvSpPr/>
          <p:nvPr/>
        </p:nvSpPr>
        <p:spPr>
          <a:xfrm>
            <a:off x="2476731" y="1603902"/>
            <a:ext cx="7675257" cy="86909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0324" y="1700547"/>
            <a:ext cx="148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Proxima Nova Rg" panose="02000506030000020004" pitchFamily="2" charset="0"/>
                <a:ea typeface="Microsoft JhengHei UI Light" panose="020B0304030504040204" pitchFamily="34" charset="-120"/>
                <a:cs typeface="+mn-cs"/>
              </a:rPr>
              <a:t>МОСКОВСКАЯ</a:t>
            </a:r>
            <a:br>
              <a:rPr lang="ru-RU" sz="1400" b="1" dirty="0">
                <a:solidFill>
                  <a:prstClr val="black"/>
                </a:solidFill>
                <a:latin typeface="Proxima Nova Rg" panose="02000506030000020004" pitchFamily="2" charset="0"/>
                <a:ea typeface="Microsoft JhengHei UI Light" panose="020B0304030504040204" pitchFamily="34" charset="-120"/>
                <a:cs typeface="+mn-cs"/>
              </a:rPr>
            </a:br>
            <a:r>
              <a:rPr lang="ru-RU" sz="1400" b="1" dirty="0">
                <a:solidFill>
                  <a:prstClr val="black"/>
                </a:solidFill>
                <a:latin typeface="Proxima Nova Rg" panose="02000506030000020004" pitchFamily="2" charset="0"/>
                <a:ea typeface="Microsoft JhengHei UI Light" panose="020B0304030504040204" pitchFamily="34" charset="-120"/>
                <a:cs typeface="+mn-cs"/>
              </a:rPr>
              <a:t>ОБЛАСТЬ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88358" y="1700547"/>
            <a:ext cx="186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00" b="1"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Proxima Nova Rg" panose="02000506030000020004" pitchFamily="2" charset="0"/>
                <a:cs typeface="+mn-cs"/>
              </a:rPr>
              <a:t>РЕСПУБЛИКА</a:t>
            </a:r>
            <a:br>
              <a:rPr lang="ru-RU" sz="1400" dirty="0">
                <a:solidFill>
                  <a:prstClr val="black"/>
                </a:solidFill>
                <a:latin typeface="Proxima Nova Rg" panose="02000506030000020004" pitchFamily="2" charset="0"/>
                <a:cs typeface="+mn-cs"/>
              </a:rPr>
            </a:br>
            <a:r>
              <a:rPr lang="ru-RU" sz="1400" dirty="0">
                <a:solidFill>
                  <a:prstClr val="black"/>
                </a:solidFill>
                <a:latin typeface="Proxima Nova Rg" panose="02000506030000020004" pitchFamily="2" charset="0"/>
                <a:cs typeface="+mn-cs"/>
              </a:rPr>
              <a:t>БАШКОРТОСТАН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51093" y="1700547"/>
            <a:ext cx="199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Proxima Nova Rg" panose="02000506030000020004" pitchFamily="2" charset="0"/>
                <a:ea typeface="Microsoft JhengHei UI Light" panose="020B0304030504040204" pitchFamily="34" charset="-120"/>
                <a:cs typeface="+mn-cs"/>
              </a:rPr>
              <a:t>НОВОСИБИРСКАЯ</a:t>
            </a:r>
            <a:br>
              <a:rPr lang="ru-RU" sz="1400" b="1" dirty="0">
                <a:solidFill>
                  <a:prstClr val="black"/>
                </a:solidFill>
                <a:latin typeface="Proxima Nova Rg" panose="02000506030000020004" pitchFamily="2" charset="0"/>
                <a:ea typeface="Microsoft JhengHei UI Light" panose="020B0304030504040204" pitchFamily="34" charset="-120"/>
                <a:cs typeface="+mn-cs"/>
              </a:rPr>
            </a:br>
            <a:r>
              <a:rPr lang="ru-RU" sz="1400" b="1" dirty="0">
                <a:solidFill>
                  <a:prstClr val="black"/>
                </a:solidFill>
                <a:latin typeface="Proxima Nova Rg" panose="02000506030000020004" pitchFamily="2" charset="0"/>
                <a:ea typeface="Microsoft JhengHei UI Light" panose="020B0304030504040204" pitchFamily="34" charset="-120"/>
                <a:cs typeface="+mn-cs"/>
              </a:rPr>
              <a:t>ОБЛАСТЬ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9866" y="1700547"/>
            <a:ext cx="30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Proxima Nova Rg" panose="02000506030000020004" pitchFamily="2" charset="0"/>
                <a:ea typeface="Microsoft JhengHei UI Light" panose="020B0304030504040204" pitchFamily="34" charset="-120"/>
                <a:cs typeface="+mn-cs"/>
              </a:rPr>
              <a:t>СТАВРОПОЛЬСКИЙ</a:t>
            </a:r>
            <a:br>
              <a:rPr lang="ru-RU" sz="1400" b="1" dirty="0">
                <a:solidFill>
                  <a:prstClr val="black"/>
                </a:solidFill>
                <a:latin typeface="Proxima Nova Rg" panose="02000506030000020004" pitchFamily="2" charset="0"/>
                <a:ea typeface="Microsoft JhengHei UI Light" panose="020B0304030504040204" pitchFamily="34" charset="-120"/>
                <a:cs typeface="+mn-cs"/>
              </a:rPr>
            </a:br>
            <a:r>
              <a:rPr lang="ru-RU" sz="1400" b="1" dirty="0">
                <a:solidFill>
                  <a:prstClr val="black"/>
                </a:solidFill>
                <a:latin typeface="Proxima Nova Rg" panose="02000506030000020004" pitchFamily="2" charset="0"/>
                <a:ea typeface="Microsoft JhengHei UI Light" panose="020B0304030504040204" pitchFamily="34" charset="-120"/>
                <a:cs typeface="+mn-cs"/>
              </a:rPr>
              <a:t>КРАЙ</a:t>
            </a:r>
          </a:p>
        </p:txBody>
      </p:sp>
      <p:grpSp>
        <p:nvGrpSpPr>
          <p:cNvPr id="31" name="Group 20"/>
          <p:cNvGrpSpPr>
            <a:grpSpLocks noChangeAspect="1"/>
          </p:cNvGrpSpPr>
          <p:nvPr/>
        </p:nvGrpSpPr>
        <p:grpSpPr bwMode="auto">
          <a:xfrm>
            <a:off x="964560" y="3370900"/>
            <a:ext cx="276560" cy="216833"/>
            <a:chOff x="2462" y="2302"/>
            <a:chExt cx="676" cy="530"/>
          </a:xfrm>
          <a:solidFill>
            <a:schemeClr val="tx1"/>
          </a:solidFill>
        </p:grpSpPr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2462" y="2302"/>
              <a:ext cx="516" cy="530"/>
            </a:xfrm>
            <a:custGeom>
              <a:avLst/>
              <a:gdLst>
                <a:gd name="T0" fmla="*/ 0 w 216"/>
                <a:gd name="T1" fmla="*/ 84 h 221"/>
                <a:gd name="T2" fmla="*/ 21 w 216"/>
                <a:gd name="T3" fmla="*/ 66 h 221"/>
                <a:gd name="T4" fmla="*/ 26 w 216"/>
                <a:gd name="T5" fmla="*/ 60 h 221"/>
                <a:gd name="T6" fmla="*/ 46 w 216"/>
                <a:gd name="T7" fmla="*/ 43 h 221"/>
                <a:gd name="T8" fmla="*/ 52 w 216"/>
                <a:gd name="T9" fmla="*/ 37 h 221"/>
                <a:gd name="T10" fmla="*/ 75 w 216"/>
                <a:gd name="T11" fmla="*/ 15 h 221"/>
                <a:gd name="T12" fmla="*/ 93 w 216"/>
                <a:gd name="T13" fmla="*/ 16 h 221"/>
                <a:gd name="T14" fmla="*/ 97 w 216"/>
                <a:gd name="T15" fmla="*/ 15 h 221"/>
                <a:gd name="T16" fmla="*/ 145 w 216"/>
                <a:gd name="T17" fmla="*/ 13 h 221"/>
                <a:gd name="T18" fmla="*/ 150 w 216"/>
                <a:gd name="T19" fmla="*/ 14 h 221"/>
                <a:gd name="T20" fmla="*/ 180 w 216"/>
                <a:gd name="T21" fmla="*/ 20 h 221"/>
                <a:gd name="T22" fmla="*/ 189 w 216"/>
                <a:gd name="T23" fmla="*/ 36 h 221"/>
                <a:gd name="T24" fmla="*/ 192 w 216"/>
                <a:gd name="T25" fmla="*/ 39 h 221"/>
                <a:gd name="T26" fmla="*/ 214 w 216"/>
                <a:gd name="T27" fmla="*/ 53 h 221"/>
                <a:gd name="T28" fmla="*/ 216 w 216"/>
                <a:gd name="T29" fmla="*/ 56 h 221"/>
                <a:gd name="T30" fmla="*/ 215 w 216"/>
                <a:gd name="T31" fmla="*/ 57 h 221"/>
                <a:gd name="T32" fmla="*/ 192 w 216"/>
                <a:gd name="T33" fmla="*/ 96 h 221"/>
                <a:gd name="T34" fmla="*/ 189 w 216"/>
                <a:gd name="T35" fmla="*/ 105 h 221"/>
                <a:gd name="T36" fmla="*/ 182 w 216"/>
                <a:gd name="T37" fmla="*/ 137 h 221"/>
                <a:gd name="T38" fmla="*/ 200 w 216"/>
                <a:gd name="T39" fmla="*/ 154 h 221"/>
                <a:gd name="T40" fmla="*/ 190 w 216"/>
                <a:gd name="T41" fmla="*/ 159 h 221"/>
                <a:gd name="T42" fmla="*/ 187 w 216"/>
                <a:gd name="T43" fmla="*/ 163 h 221"/>
                <a:gd name="T44" fmla="*/ 187 w 216"/>
                <a:gd name="T45" fmla="*/ 210 h 221"/>
                <a:gd name="T46" fmla="*/ 174 w 216"/>
                <a:gd name="T47" fmla="*/ 218 h 221"/>
                <a:gd name="T48" fmla="*/ 169 w 216"/>
                <a:gd name="T49" fmla="*/ 209 h 221"/>
                <a:gd name="T50" fmla="*/ 169 w 216"/>
                <a:gd name="T51" fmla="*/ 175 h 221"/>
                <a:gd name="T52" fmla="*/ 169 w 216"/>
                <a:gd name="T53" fmla="*/ 171 h 221"/>
                <a:gd name="T54" fmla="*/ 165 w 216"/>
                <a:gd name="T55" fmla="*/ 174 h 221"/>
                <a:gd name="T56" fmla="*/ 127 w 216"/>
                <a:gd name="T57" fmla="*/ 176 h 221"/>
                <a:gd name="T58" fmla="*/ 122 w 216"/>
                <a:gd name="T59" fmla="*/ 177 h 221"/>
                <a:gd name="T60" fmla="*/ 82 w 216"/>
                <a:gd name="T61" fmla="*/ 174 h 221"/>
                <a:gd name="T62" fmla="*/ 75 w 216"/>
                <a:gd name="T63" fmla="*/ 166 h 221"/>
                <a:gd name="T64" fmla="*/ 73 w 216"/>
                <a:gd name="T65" fmla="*/ 163 h 221"/>
                <a:gd name="T66" fmla="*/ 73 w 216"/>
                <a:gd name="T67" fmla="*/ 166 h 221"/>
                <a:gd name="T68" fmla="*/ 73 w 216"/>
                <a:gd name="T69" fmla="*/ 209 h 221"/>
                <a:gd name="T70" fmla="*/ 65 w 216"/>
                <a:gd name="T71" fmla="*/ 219 h 221"/>
                <a:gd name="T72" fmla="*/ 55 w 216"/>
                <a:gd name="T73" fmla="*/ 210 h 221"/>
                <a:gd name="T74" fmla="*/ 54 w 216"/>
                <a:gd name="T75" fmla="*/ 179 h 221"/>
                <a:gd name="T76" fmla="*/ 55 w 216"/>
                <a:gd name="T77" fmla="*/ 164 h 221"/>
                <a:gd name="T78" fmla="*/ 52 w 216"/>
                <a:gd name="T79" fmla="*/ 159 h 221"/>
                <a:gd name="T80" fmla="*/ 37 w 216"/>
                <a:gd name="T81" fmla="*/ 140 h 221"/>
                <a:gd name="T82" fmla="*/ 38 w 216"/>
                <a:gd name="T83" fmla="*/ 132 h 221"/>
                <a:gd name="T84" fmla="*/ 35 w 216"/>
                <a:gd name="T85" fmla="*/ 127 h 221"/>
                <a:gd name="T86" fmla="*/ 25 w 216"/>
                <a:gd name="T87" fmla="*/ 119 h 221"/>
                <a:gd name="T88" fmla="*/ 25 w 216"/>
                <a:gd name="T89" fmla="*/ 89 h 221"/>
                <a:gd name="T90" fmla="*/ 27 w 216"/>
                <a:gd name="T91" fmla="*/ 87 h 221"/>
                <a:gd name="T92" fmla="*/ 27 w 216"/>
                <a:gd name="T93" fmla="*/ 79 h 221"/>
                <a:gd name="T94" fmla="*/ 21 w 216"/>
                <a:gd name="T95" fmla="*/ 87 h 221"/>
                <a:gd name="T96" fmla="*/ 14 w 216"/>
                <a:gd name="T97" fmla="*/ 94 h 221"/>
                <a:gd name="T98" fmla="*/ 3 w 216"/>
                <a:gd name="T99" fmla="*/ 92 h 221"/>
                <a:gd name="T100" fmla="*/ 0 w 216"/>
                <a:gd name="T101" fmla="*/ 87 h 221"/>
                <a:gd name="T102" fmla="*/ 0 w 216"/>
                <a:gd name="T103" fmla="*/ 8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6" h="221">
                  <a:moveTo>
                    <a:pt x="0" y="84"/>
                  </a:moveTo>
                  <a:cubicBezTo>
                    <a:pt x="4" y="75"/>
                    <a:pt x="12" y="70"/>
                    <a:pt x="21" y="66"/>
                  </a:cubicBezTo>
                  <a:cubicBezTo>
                    <a:pt x="23" y="65"/>
                    <a:pt x="25" y="63"/>
                    <a:pt x="26" y="60"/>
                  </a:cubicBezTo>
                  <a:cubicBezTo>
                    <a:pt x="29" y="51"/>
                    <a:pt x="37" y="45"/>
                    <a:pt x="46" y="43"/>
                  </a:cubicBezTo>
                  <a:cubicBezTo>
                    <a:pt x="50" y="42"/>
                    <a:pt x="52" y="41"/>
                    <a:pt x="52" y="37"/>
                  </a:cubicBezTo>
                  <a:cubicBezTo>
                    <a:pt x="53" y="26"/>
                    <a:pt x="63" y="17"/>
                    <a:pt x="75" y="15"/>
                  </a:cubicBezTo>
                  <a:cubicBezTo>
                    <a:pt x="81" y="14"/>
                    <a:pt x="87" y="14"/>
                    <a:pt x="93" y="16"/>
                  </a:cubicBezTo>
                  <a:cubicBezTo>
                    <a:pt x="95" y="17"/>
                    <a:pt x="96" y="16"/>
                    <a:pt x="97" y="15"/>
                  </a:cubicBezTo>
                  <a:cubicBezTo>
                    <a:pt x="110" y="1"/>
                    <a:pt x="131" y="0"/>
                    <a:pt x="145" y="13"/>
                  </a:cubicBezTo>
                  <a:cubicBezTo>
                    <a:pt x="147" y="14"/>
                    <a:pt x="148" y="14"/>
                    <a:pt x="150" y="14"/>
                  </a:cubicBezTo>
                  <a:cubicBezTo>
                    <a:pt x="161" y="11"/>
                    <a:pt x="171" y="13"/>
                    <a:pt x="180" y="20"/>
                  </a:cubicBezTo>
                  <a:cubicBezTo>
                    <a:pt x="185" y="24"/>
                    <a:pt x="188" y="30"/>
                    <a:pt x="189" y="36"/>
                  </a:cubicBezTo>
                  <a:cubicBezTo>
                    <a:pt x="189" y="38"/>
                    <a:pt x="190" y="39"/>
                    <a:pt x="192" y="39"/>
                  </a:cubicBezTo>
                  <a:cubicBezTo>
                    <a:pt x="201" y="41"/>
                    <a:pt x="209" y="45"/>
                    <a:pt x="214" y="53"/>
                  </a:cubicBezTo>
                  <a:cubicBezTo>
                    <a:pt x="215" y="54"/>
                    <a:pt x="216" y="55"/>
                    <a:pt x="216" y="56"/>
                  </a:cubicBezTo>
                  <a:cubicBezTo>
                    <a:pt x="216" y="56"/>
                    <a:pt x="215" y="57"/>
                    <a:pt x="215" y="57"/>
                  </a:cubicBezTo>
                  <a:cubicBezTo>
                    <a:pt x="200" y="65"/>
                    <a:pt x="193" y="79"/>
                    <a:pt x="192" y="96"/>
                  </a:cubicBezTo>
                  <a:cubicBezTo>
                    <a:pt x="192" y="99"/>
                    <a:pt x="191" y="102"/>
                    <a:pt x="189" y="105"/>
                  </a:cubicBezTo>
                  <a:cubicBezTo>
                    <a:pt x="183" y="115"/>
                    <a:pt x="180" y="125"/>
                    <a:pt x="182" y="137"/>
                  </a:cubicBezTo>
                  <a:cubicBezTo>
                    <a:pt x="184" y="146"/>
                    <a:pt x="190" y="152"/>
                    <a:pt x="200" y="154"/>
                  </a:cubicBezTo>
                  <a:cubicBezTo>
                    <a:pt x="197" y="156"/>
                    <a:pt x="194" y="157"/>
                    <a:pt x="190" y="159"/>
                  </a:cubicBezTo>
                  <a:cubicBezTo>
                    <a:pt x="188" y="159"/>
                    <a:pt x="187" y="160"/>
                    <a:pt x="187" y="163"/>
                  </a:cubicBezTo>
                  <a:cubicBezTo>
                    <a:pt x="187" y="178"/>
                    <a:pt x="187" y="194"/>
                    <a:pt x="187" y="210"/>
                  </a:cubicBezTo>
                  <a:cubicBezTo>
                    <a:pt x="187" y="217"/>
                    <a:pt x="180" y="221"/>
                    <a:pt x="174" y="218"/>
                  </a:cubicBezTo>
                  <a:cubicBezTo>
                    <a:pt x="171" y="216"/>
                    <a:pt x="169" y="213"/>
                    <a:pt x="169" y="209"/>
                  </a:cubicBezTo>
                  <a:cubicBezTo>
                    <a:pt x="169" y="198"/>
                    <a:pt x="169" y="186"/>
                    <a:pt x="169" y="175"/>
                  </a:cubicBezTo>
                  <a:cubicBezTo>
                    <a:pt x="169" y="174"/>
                    <a:pt x="169" y="173"/>
                    <a:pt x="169" y="171"/>
                  </a:cubicBezTo>
                  <a:cubicBezTo>
                    <a:pt x="168" y="172"/>
                    <a:pt x="167" y="174"/>
                    <a:pt x="165" y="174"/>
                  </a:cubicBezTo>
                  <a:cubicBezTo>
                    <a:pt x="153" y="183"/>
                    <a:pt x="140" y="183"/>
                    <a:pt x="127" y="176"/>
                  </a:cubicBezTo>
                  <a:cubicBezTo>
                    <a:pt x="125" y="175"/>
                    <a:pt x="124" y="175"/>
                    <a:pt x="122" y="177"/>
                  </a:cubicBezTo>
                  <a:cubicBezTo>
                    <a:pt x="109" y="185"/>
                    <a:pt x="92" y="184"/>
                    <a:pt x="82" y="174"/>
                  </a:cubicBezTo>
                  <a:cubicBezTo>
                    <a:pt x="79" y="172"/>
                    <a:pt x="77" y="169"/>
                    <a:pt x="75" y="166"/>
                  </a:cubicBezTo>
                  <a:cubicBezTo>
                    <a:pt x="74" y="165"/>
                    <a:pt x="74" y="164"/>
                    <a:pt x="73" y="163"/>
                  </a:cubicBezTo>
                  <a:cubicBezTo>
                    <a:pt x="73" y="164"/>
                    <a:pt x="73" y="165"/>
                    <a:pt x="73" y="166"/>
                  </a:cubicBezTo>
                  <a:cubicBezTo>
                    <a:pt x="73" y="180"/>
                    <a:pt x="73" y="195"/>
                    <a:pt x="73" y="209"/>
                  </a:cubicBezTo>
                  <a:cubicBezTo>
                    <a:pt x="73" y="214"/>
                    <a:pt x="70" y="218"/>
                    <a:pt x="65" y="219"/>
                  </a:cubicBezTo>
                  <a:cubicBezTo>
                    <a:pt x="59" y="220"/>
                    <a:pt x="55" y="216"/>
                    <a:pt x="55" y="210"/>
                  </a:cubicBezTo>
                  <a:cubicBezTo>
                    <a:pt x="54" y="199"/>
                    <a:pt x="54" y="189"/>
                    <a:pt x="54" y="179"/>
                  </a:cubicBezTo>
                  <a:cubicBezTo>
                    <a:pt x="54" y="174"/>
                    <a:pt x="54" y="169"/>
                    <a:pt x="55" y="164"/>
                  </a:cubicBezTo>
                  <a:cubicBezTo>
                    <a:pt x="55" y="162"/>
                    <a:pt x="54" y="160"/>
                    <a:pt x="52" y="159"/>
                  </a:cubicBezTo>
                  <a:cubicBezTo>
                    <a:pt x="44" y="155"/>
                    <a:pt x="38" y="149"/>
                    <a:pt x="37" y="140"/>
                  </a:cubicBezTo>
                  <a:cubicBezTo>
                    <a:pt x="37" y="137"/>
                    <a:pt x="37" y="134"/>
                    <a:pt x="38" y="132"/>
                  </a:cubicBezTo>
                  <a:cubicBezTo>
                    <a:pt x="38" y="129"/>
                    <a:pt x="37" y="128"/>
                    <a:pt x="35" y="127"/>
                  </a:cubicBezTo>
                  <a:cubicBezTo>
                    <a:pt x="32" y="125"/>
                    <a:pt x="28" y="122"/>
                    <a:pt x="25" y="119"/>
                  </a:cubicBezTo>
                  <a:cubicBezTo>
                    <a:pt x="17" y="111"/>
                    <a:pt x="17" y="98"/>
                    <a:pt x="25" y="89"/>
                  </a:cubicBezTo>
                  <a:cubicBezTo>
                    <a:pt x="26" y="88"/>
                    <a:pt x="26" y="88"/>
                    <a:pt x="27" y="87"/>
                  </a:cubicBezTo>
                  <a:cubicBezTo>
                    <a:pt x="30" y="83"/>
                    <a:pt x="30" y="83"/>
                    <a:pt x="27" y="79"/>
                  </a:cubicBezTo>
                  <a:cubicBezTo>
                    <a:pt x="25" y="81"/>
                    <a:pt x="23" y="84"/>
                    <a:pt x="21" y="87"/>
                  </a:cubicBezTo>
                  <a:cubicBezTo>
                    <a:pt x="18" y="89"/>
                    <a:pt x="16" y="92"/>
                    <a:pt x="14" y="94"/>
                  </a:cubicBezTo>
                  <a:cubicBezTo>
                    <a:pt x="10" y="97"/>
                    <a:pt x="6" y="97"/>
                    <a:pt x="3" y="92"/>
                  </a:cubicBezTo>
                  <a:cubicBezTo>
                    <a:pt x="2" y="90"/>
                    <a:pt x="1" y="89"/>
                    <a:pt x="0" y="87"/>
                  </a:cubicBezTo>
                  <a:cubicBezTo>
                    <a:pt x="0" y="86"/>
                    <a:pt x="0" y="85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anose="020F0502020204030204"/>
                <a:cs typeface="+mn-cs"/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2918" y="2446"/>
              <a:ext cx="220" cy="211"/>
            </a:xfrm>
            <a:custGeom>
              <a:avLst/>
              <a:gdLst>
                <a:gd name="T0" fmla="*/ 92 w 92"/>
                <a:gd name="T1" fmla="*/ 24 h 88"/>
                <a:gd name="T2" fmla="*/ 87 w 92"/>
                <a:gd name="T3" fmla="*/ 31 h 88"/>
                <a:gd name="T4" fmla="*/ 74 w 92"/>
                <a:gd name="T5" fmla="*/ 30 h 88"/>
                <a:gd name="T6" fmla="*/ 71 w 92"/>
                <a:gd name="T7" fmla="*/ 28 h 88"/>
                <a:gd name="T8" fmla="*/ 74 w 92"/>
                <a:gd name="T9" fmla="*/ 33 h 88"/>
                <a:gd name="T10" fmla="*/ 81 w 92"/>
                <a:gd name="T11" fmla="*/ 60 h 88"/>
                <a:gd name="T12" fmla="*/ 79 w 92"/>
                <a:gd name="T13" fmla="*/ 74 h 88"/>
                <a:gd name="T14" fmla="*/ 59 w 92"/>
                <a:gd name="T15" fmla="*/ 88 h 88"/>
                <a:gd name="T16" fmla="*/ 25 w 92"/>
                <a:gd name="T17" fmla="*/ 72 h 88"/>
                <a:gd name="T18" fmla="*/ 23 w 92"/>
                <a:gd name="T19" fmla="*/ 69 h 88"/>
                <a:gd name="T20" fmla="*/ 22 w 92"/>
                <a:gd name="T21" fmla="*/ 69 h 88"/>
                <a:gd name="T22" fmla="*/ 22 w 92"/>
                <a:gd name="T23" fmla="*/ 71 h 88"/>
                <a:gd name="T24" fmla="*/ 15 w 92"/>
                <a:gd name="T25" fmla="*/ 82 h 88"/>
                <a:gd name="T26" fmla="*/ 3 w 92"/>
                <a:gd name="T27" fmla="*/ 76 h 88"/>
                <a:gd name="T28" fmla="*/ 4 w 92"/>
                <a:gd name="T29" fmla="*/ 57 h 88"/>
                <a:gd name="T30" fmla="*/ 10 w 92"/>
                <a:gd name="T31" fmla="*/ 47 h 88"/>
                <a:gd name="T32" fmla="*/ 12 w 92"/>
                <a:gd name="T33" fmla="*/ 41 h 88"/>
                <a:gd name="T34" fmla="*/ 19 w 92"/>
                <a:gd name="T35" fmla="*/ 15 h 88"/>
                <a:gd name="T36" fmla="*/ 49 w 92"/>
                <a:gd name="T37" fmla="*/ 4 h 88"/>
                <a:gd name="T38" fmla="*/ 53 w 92"/>
                <a:gd name="T39" fmla="*/ 6 h 88"/>
                <a:gd name="T40" fmla="*/ 61 w 92"/>
                <a:gd name="T41" fmla="*/ 8 h 88"/>
                <a:gd name="T42" fmla="*/ 84 w 92"/>
                <a:gd name="T43" fmla="*/ 12 h 88"/>
                <a:gd name="T44" fmla="*/ 92 w 92"/>
                <a:gd name="T45" fmla="*/ 21 h 88"/>
                <a:gd name="T46" fmla="*/ 92 w 92"/>
                <a:gd name="T4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88">
                  <a:moveTo>
                    <a:pt x="92" y="24"/>
                  </a:moveTo>
                  <a:cubicBezTo>
                    <a:pt x="90" y="26"/>
                    <a:pt x="89" y="29"/>
                    <a:pt x="87" y="31"/>
                  </a:cubicBezTo>
                  <a:cubicBezTo>
                    <a:pt x="83" y="34"/>
                    <a:pt x="78" y="34"/>
                    <a:pt x="74" y="30"/>
                  </a:cubicBezTo>
                  <a:cubicBezTo>
                    <a:pt x="73" y="29"/>
                    <a:pt x="72" y="28"/>
                    <a:pt x="71" y="28"/>
                  </a:cubicBezTo>
                  <a:cubicBezTo>
                    <a:pt x="72" y="30"/>
                    <a:pt x="73" y="31"/>
                    <a:pt x="74" y="33"/>
                  </a:cubicBezTo>
                  <a:cubicBezTo>
                    <a:pt x="78" y="42"/>
                    <a:pt x="80" y="51"/>
                    <a:pt x="81" y="60"/>
                  </a:cubicBezTo>
                  <a:cubicBezTo>
                    <a:pt x="81" y="65"/>
                    <a:pt x="80" y="69"/>
                    <a:pt x="79" y="74"/>
                  </a:cubicBezTo>
                  <a:cubicBezTo>
                    <a:pt x="77" y="82"/>
                    <a:pt x="69" y="87"/>
                    <a:pt x="59" y="88"/>
                  </a:cubicBezTo>
                  <a:cubicBezTo>
                    <a:pt x="45" y="88"/>
                    <a:pt x="34" y="82"/>
                    <a:pt x="25" y="72"/>
                  </a:cubicBezTo>
                  <a:cubicBezTo>
                    <a:pt x="24" y="71"/>
                    <a:pt x="24" y="70"/>
                    <a:pt x="23" y="69"/>
                  </a:cubicBezTo>
                  <a:cubicBezTo>
                    <a:pt x="23" y="69"/>
                    <a:pt x="22" y="69"/>
                    <a:pt x="22" y="69"/>
                  </a:cubicBezTo>
                  <a:cubicBezTo>
                    <a:pt x="22" y="70"/>
                    <a:pt x="22" y="70"/>
                    <a:pt x="22" y="71"/>
                  </a:cubicBezTo>
                  <a:cubicBezTo>
                    <a:pt x="23" y="77"/>
                    <a:pt x="20" y="81"/>
                    <a:pt x="15" y="82"/>
                  </a:cubicBezTo>
                  <a:cubicBezTo>
                    <a:pt x="9" y="84"/>
                    <a:pt x="4" y="82"/>
                    <a:pt x="3" y="76"/>
                  </a:cubicBezTo>
                  <a:cubicBezTo>
                    <a:pt x="0" y="70"/>
                    <a:pt x="1" y="63"/>
                    <a:pt x="4" y="57"/>
                  </a:cubicBezTo>
                  <a:cubicBezTo>
                    <a:pt x="6" y="54"/>
                    <a:pt x="8" y="50"/>
                    <a:pt x="10" y="47"/>
                  </a:cubicBezTo>
                  <a:cubicBezTo>
                    <a:pt x="12" y="45"/>
                    <a:pt x="13" y="43"/>
                    <a:pt x="12" y="41"/>
                  </a:cubicBezTo>
                  <a:cubicBezTo>
                    <a:pt x="11" y="31"/>
                    <a:pt x="13" y="22"/>
                    <a:pt x="19" y="15"/>
                  </a:cubicBezTo>
                  <a:cubicBezTo>
                    <a:pt x="25" y="7"/>
                    <a:pt x="38" y="0"/>
                    <a:pt x="49" y="4"/>
                  </a:cubicBezTo>
                  <a:cubicBezTo>
                    <a:pt x="50" y="5"/>
                    <a:pt x="52" y="5"/>
                    <a:pt x="53" y="6"/>
                  </a:cubicBezTo>
                  <a:cubicBezTo>
                    <a:pt x="56" y="8"/>
                    <a:pt x="58" y="8"/>
                    <a:pt x="61" y="8"/>
                  </a:cubicBezTo>
                  <a:cubicBezTo>
                    <a:pt x="69" y="7"/>
                    <a:pt x="77" y="8"/>
                    <a:pt x="84" y="12"/>
                  </a:cubicBezTo>
                  <a:cubicBezTo>
                    <a:pt x="88" y="14"/>
                    <a:pt x="90" y="17"/>
                    <a:pt x="92" y="21"/>
                  </a:cubicBezTo>
                  <a:cubicBezTo>
                    <a:pt x="92" y="22"/>
                    <a:pt x="92" y="23"/>
                    <a:pt x="9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41278" y="3244334"/>
            <a:ext cx="21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  <a:t>направление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ОВЦЕВОДСТВО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564" y="3916624"/>
            <a:ext cx="242865" cy="24351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41278" y="3892696"/>
            <a:ext cx="21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  <a:t>направление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ОВОЩЕВОДСТВО</a:t>
            </a:r>
          </a:p>
        </p:txBody>
      </p:sp>
      <p:sp>
        <p:nvSpPr>
          <p:cNvPr id="37" name="Freeform 54"/>
          <p:cNvSpPr>
            <a:spLocks/>
          </p:cNvSpPr>
          <p:nvPr/>
        </p:nvSpPr>
        <p:spPr bwMode="auto">
          <a:xfrm>
            <a:off x="964564" y="4690013"/>
            <a:ext cx="268129" cy="208074"/>
          </a:xfrm>
          <a:custGeom>
            <a:avLst/>
            <a:gdLst>
              <a:gd name="T0" fmla="*/ 2205 w 3840"/>
              <a:gd name="T1" fmla="*/ 2313 h 2348"/>
              <a:gd name="T2" fmla="*/ 2099 w 3840"/>
              <a:gd name="T3" fmla="*/ 2228 h 2348"/>
              <a:gd name="T4" fmla="*/ 2069 w 3840"/>
              <a:gd name="T5" fmla="*/ 2087 h 2348"/>
              <a:gd name="T6" fmla="*/ 2024 w 3840"/>
              <a:gd name="T7" fmla="*/ 1652 h 2348"/>
              <a:gd name="T8" fmla="*/ 1993 w 3840"/>
              <a:gd name="T9" fmla="*/ 1315 h 2348"/>
              <a:gd name="T10" fmla="*/ 1542 w 3840"/>
              <a:gd name="T11" fmla="*/ 1329 h 2348"/>
              <a:gd name="T12" fmla="*/ 1353 w 3840"/>
              <a:gd name="T13" fmla="*/ 1370 h 2348"/>
              <a:gd name="T14" fmla="*/ 1002 w 3840"/>
              <a:gd name="T15" fmla="*/ 1216 h 2348"/>
              <a:gd name="T16" fmla="*/ 860 w 3840"/>
              <a:gd name="T17" fmla="*/ 1238 h 2348"/>
              <a:gd name="T18" fmla="*/ 765 w 3840"/>
              <a:gd name="T19" fmla="*/ 1332 h 2348"/>
              <a:gd name="T20" fmla="*/ 739 w 3840"/>
              <a:gd name="T21" fmla="*/ 1248 h 2348"/>
              <a:gd name="T22" fmla="*/ 713 w 3840"/>
              <a:gd name="T23" fmla="*/ 1342 h 2348"/>
              <a:gd name="T24" fmla="*/ 658 w 3840"/>
              <a:gd name="T25" fmla="*/ 1243 h 2348"/>
              <a:gd name="T26" fmla="*/ 436 w 3840"/>
              <a:gd name="T27" fmla="*/ 1608 h 2348"/>
              <a:gd name="T28" fmla="*/ 508 w 3840"/>
              <a:gd name="T29" fmla="*/ 2229 h 2348"/>
              <a:gd name="T30" fmla="*/ 561 w 3840"/>
              <a:gd name="T31" fmla="*/ 2314 h 2348"/>
              <a:gd name="T32" fmla="*/ 380 w 3840"/>
              <a:gd name="T33" fmla="*/ 2348 h 2348"/>
              <a:gd name="T34" fmla="*/ 295 w 3840"/>
              <a:gd name="T35" fmla="*/ 2242 h 2348"/>
              <a:gd name="T36" fmla="*/ 265 w 3840"/>
              <a:gd name="T37" fmla="*/ 2181 h 2348"/>
              <a:gd name="T38" fmla="*/ 247 w 3840"/>
              <a:gd name="T39" fmla="*/ 2128 h 2348"/>
              <a:gd name="T40" fmla="*/ 207 w 3840"/>
              <a:gd name="T41" fmla="*/ 2090 h 2348"/>
              <a:gd name="T42" fmla="*/ 251 w 3840"/>
              <a:gd name="T43" fmla="*/ 1855 h 2348"/>
              <a:gd name="T44" fmla="*/ 200 w 3840"/>
              <a:gd name="T45" fmla="*/ 1444 h 2348"/>
              <a:gd name="T46" fmla="*/ 250 w 3840"/>
              <a:gd name="T47" fmla="*/ 987 h 2348"/>
              <a:gd name="T48" fmla="*/ 92 w 3840"/>
              <a:gd name="T49" fmla="*/ 527 h 2348"/>
              <a:gd name="T50" fmla="*/ 120 w 3840"/>
              <a:gd name="T51" fmla="*/ 844 h 2348"/>
              <a:gd name="T52" fmla="*/ 164 w 3840"/>
              <a:gd name="T53" fmla="*/ 1425 h 2348"/>
              <a:gd name="T54" fmla="*/ 104 w 3840"/>
              <a:gd name="T55" fmla="*/ 1486 h 2348"/>
              <a:gd name="T56" fmla="*/ 40 w 3840"/>
              <a:gd name="T57" fmla="*/ 1461 h 2348"/>
              <a:gd name="T58" fmla="*/ 50 w 3840"/>
              <a:gd name="T59" fmla="*/ 1243 h 2348"/>
              <a:gd name="T60" fmla="*/ 55 w 3840"/>
              <a:gd name="T61" fmla="*/ 1028 h 2348"/>
              <a:gd name="T62" fmla="*/ 11 w 3840"/>
              <a:gd name="T63" fmla="*/ 817 h 2348"/>
              <a:gd name="T64" fmla="*/ 25 w 3840"/>
              <a:gd name="T65" fmla="*/ 458 h 2348"/>
              <a:gd name="T66" fmla="*/ 427 w 3840"/>
              <a:gd name="T67" fmla="*/ 64 h 2348"/>
              <a:gd name="T68" fmla="*/ 732 w 3840"/>
              <a:gd name="T69" fmla="*/ 0 h 2348"/>
              <a:gd name="T70" fmla="*/ 1783 w 3840"/>
              <a:gd name="T71" fmla="*/ 51 h 2348"/>
              <a:gd name="T72" fmla="*/ 2588 w 3840"/>
              <a:gd name="T73" fmla="*/ 194 h 2348"/>
              <a:gd name="T74" fmla="*/ 2958 w 3840"/>
              <a:gd name="T75" fmla="*/ 303 h 2348"/>
              <a:gd name="T76" fmla="*/ 3181 w 3840"/>
              <a:gd name="T77" fmla="*/ 320 h 2348"/>
              <a:gd name="T78" fmla="*/ 3332 w 3840"/>
              <a:gd name="T79" fmla="*/ 108 h 2348"/>
              <a:gd name="T80" fmla="*/ 3472 w 3840"/>
              <a:gd name="T81" fmla="*/ 237 h 2348"/>
              <a:gd name="T82" fmla="*/ 3547 w 3840"/>
              <a:gd name="T83" fmla="*/ 123 h 2348"/>
              <a:gd name="T84" fmla="*/ 3509 w 3840"/>
              <a:gd name="T85" fmla="*/ 298 h 2348"/>
              <a:gd name="T86" fmla="*/ 3643 w 3840"/>
              <a:gd name="T87" fmla="*/ 497 h 2348"/>
              <a:gd name="T88" fmla="*/ 3840 w 3840"/>
              <a:gd name="T89" fmla="*/ 804 h 2348"/>
              <a:gd name="T90" fmla="*/ 3836 w 3840"/>
              <a:gd name="T91" fmla="*/ 870 h 2348"/>
              <a:gd name="T92" fmla="*/ 3628 w 3840"/>
              <a:gd name="T93" fmla="*/ 973 h 2348"/>
              <a:gd name="T94" fmla="*/ 3312 w 3840"/>
              <a:gd name="T95" fmla="*/ 924 h 2348"/>
              <a:gd name="T96" fmla="*/ 2911 w 3840"/>
              <a:gd name="T97" fmla="*/ 1086 h 2348"/>
              <a:gd name="T98" fmla="*/ 2696 w 3840"/>
              <a:gd name="T99" fmla="*/ 1314 h 2348"/>
              <a:gd name="T100" fmla="*/ 2389 w 3840"/>
              <a:gd name="T101" fmla="*/ 1485 h 2348"/>
              <a:gd name="T102" fmla="*/ 2309 w 3840"/>
              <a:gd name="T103" fmla="*/ 1936 h 2348"/>
              <a:gd name="T104" fmla="*/ 2343 w 3840"/>
              <a:gd name="T105" fmla="*/ 2172 h 2348"/>
              <a:gd name="T106" fmla="*/ 2450 w 3840"/>
              <a:gd name="T107" fmla="*/ 2297 h 2348"/>
              <a:gd name="T108" fmla="*/ 2392 w 3840"/>
              <a:gd name="T109" fmla="*/ 2348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348">
                <a:moveTo>
                  <a:pt x="2392" y="2348"/>
                </a:moveTo>
                <a:cubicBezTo>
                  <a:pt x="2383" y="2348"/>
                  <a:pt x="2373" y="2348"/>
                  <a:pt x="2364" y="2348"/>
                </a:cubicBezTo>
                <a:cubicBezTo>
                  <a:pt x="2311" y="2336"/>
                  <a:pt x="2258" y="2325"/>
                  <a:pt x="2205" y="2313"/>
                </a:cubicBezTo>
                <a:cubicBezTo>
                  <a:pt x="2199" y="2312"/>
                  <a:pt x="2194" y="2307"/>
                  <a:pt x="2189" y="2304"/>
                </a:cubicBezTo>
                <a:cubicBezTo>
                  <a:pt x="2183" y="2299"/>
                  <a:pt x="2178" y="2292"/>
                  <a:pt x="2171" y="2291"/>
                </a:cubicBezTo>
                <a:cubicBezTo>
                  <a:pt x="2135" y="2283"/>
                  <a:pt x="2101" y="2272"/>
                  <a:pt x="2099" y="2228"/>
                </a:cubicBezTo>
                <a:cubicBezTo>
                  <a:pt x="2098" y="2214"/>
                  <a:pt x="2104" y="2200"/>
                  <a:pt x="2108" y="2185"/>
                </a:cubicBezTo>
                <a:cubicBezTo>
                  <a:pt x="2072" y="2171"/>
                  <a:pt x="2068" y="2165"/>
                  <a:pt x="2068" y="2123"/>
                </a:cubicBezTo>
                <a:cubicBezTo>
                  <a:pt x="2068" y="2111"/>
                  <a:pt x="2069" y="2099"/>
                  <a:pt x="2069" y="2087"/>
                </a:cubicBezTo>
                <a:cubicBezTo>
                  <a:pt x="2070" y="2026"/>
                  <a:pt x="2072" y="1964"/>
                  <a:pt x="2071" y="1903"/>
                </a:cubicBezTo>
                <a:cubicBezTo>
                  <a:pt x="2069" y="1847"/>
                  <a:pt x="2066" y="1792"/>
                  <a:pt x="2040" y="1740"/>
                </a:cubicBezTo>
                <a:cubicBezTo>
                  <a:pt x="2028" y="1714"/>
                  <a:pt x="2028" y="1682"/>
                  <a:pt x="2024" y="1652"/>
                </a:cubicBezTo>
                <a:cubicBezTo>
                  <a:pt x="2021" y="1634"/>
                  <a:pt x="2021" y="1616"/>
                  <a:pt x="2020" y="1597"/>
                </a:cubicBezTo>
                <a:cubicBezTo>
                  <a:pt x="2013" y="1509"/>
                  <a:pt x="2006" y="1420"/>
                  <a:pt x="1999" y="1332"/>
                </a:cubicBezTo>
                <a:cubicBezTo>
                  <a:pt x="1998" y="1326"/>
                  <a:pt x="1997" y="1317"/>
                  <a:pt x="1993" y="1315"/>
                </a:cubicBezTo>
                <a:cubicBezTo>
                  <a:pt x="1974" y="1307"/>
                  <a:pt x="1955" y="1295"/>
                  <a:pt x="1935" y="1295"/>
                </a:cubicBezTo>
                <a:cubicBezTo>
                  <a:pt x="1877" y="1293"/>
                  <a:pt x="1819" y="1293"/>
                  <a:pt x="1761" y="1299"/>
                </a:cubicBezTo>
                <a:cubicBezTo>
                  <a:pt x="1688" y="1306"/>
                  <a:pt x="1615" y="1318"/>
                  <a:pt x="1542" y="1329"/>
                </a:cubicBezTo>
                <a:cubicBezTo>
                  <a:pt x="1501" y="1334"/>
                  <a:pt x="1459" y="1334"/>
                  <a:pt x="1423" y="1359"/>
                </a:cubicBezTo>
                <a:cubicBezTo>
                  <a:pt x="1419" y="1362"/>
                  <a:pt x="1412" y="1362"/>
                  <a:pt x="1406" y="1363"/>
                </a:cubicBezTo>
                <a:cubicBezTo>
                  <a:pt x="1388" y="1366"/>
                  <a:pt x="1370" y="1367"/>
                  <a:pt x="1353" y="1370"/>
                </a:cubicBezTo>
                <a:cubicBezTo>
                  <a:pt x="1334" y="1373"/>
                  <a:pt x="1318" y="1370"/>
                  <a:pt x="1300" y="1359"/>
                </a:cubicBezTo>
                <a:cubicBezTo>
                  <a:pt x="1271" y="1339"/>
                  <a:pt x="1239" y="1321"/>
                  <a:pt x="1207" y="1306"/>
                </a:cubicBezTo>
                <a:cubicBezTo>
                  <a:pt x="1139" y="1275"/>
                  <a:pt x="1070" y="1246"/>
                  <a:pt x="1002" y="1216"/>
                </a:cubicBezTo>
                <a:cubicBezTo>
                  <a:pt x="993" y="1212"/>
                  <a:pt x="983" y="1210"/>
                  <a:pt x="973" y="1208"/>
                </a:cubicBezTo>
                <a:cubicBezTo>
                  <a:pt x="935" y="1201"/>
                  <a:pt x="902" y="1222"/>
                  <a:pt x="868" y="1231"/>
                </a:cubicBezTo>
                <a:cubicBezTo>
                  <a:pt x="865" y="1232"/>
                  <a:pt x="862" y="1235"/>
                  <a:pt x="860" y="1238"/>
                </a:cubicBezTo>
                <a:cubicBezTo>
                  <a:pt x="846" y="1252"/>
                  <a:pt x="812" y="1312"/>
                  <a:pt x="804" y="1332"/>
                </a:cubicBezTo>
                <a:cubicBezTo>
                  <a:pt x="802" y="1338"/>
                  <a:pt x="793" y="1345"/>
                  <a:pt x="786" y="1348"/>
                </a:cubicBezTo>
                <a:cubicBezTo>
                  <a:pt x="773" y="1352"/>
                  <a:pt x="767" y="1342"/>
                  <a:pt x="765" y="1332"/>
                </a:cubicBezTo>
                <a:cubicBezTo>
                  <a:pt x="760" y="1311"/>
                  <a:pt x="756" y="1289"/>
                  <a:pt x="751" y="1268"/>
                </a:cubicBezTo>
                <a:cubicBezTo>
                  <a:pt x="750" y="1261"/>
                  <a:pt x="747" y="1254"/>
                  <a:pt x="745" y="1247"/>
                </a:cubicBezTo>
                <a:cubicBezTo>
                  <a:pt x="743" y="1248"/>
                  <a:pt x="741" y="1248"/>
                  <a:pt x="739" y="1248"/>
                </a:cubicBezTo>
                <a:cubicBezTo>
                  <a:pt x="739" y="1256"/>
                  <a:pt x="738" y="1264"/>
                  <a:pt x="737" y="1271"/>
                </a:cubicBezTo>
                <a:cubicBezTo>
                  <a:pt x="735" y="1289"/>
                  <a:pt x="735" y="1308"/>
                  <a:pt x="731" y="1325"/>
                </a:cubicBezTo>
                <a:cubicBezTo>
                  <a:pt x="729" y="1332"/>
                  <a:pt x="720" y="1339"/>
                  <a:pt x="713" y="1342"/>
                </a:cubicBezTo>
                <a:cubicBezTo>
                  <a:pt x="709" y="1343"/>
                  <a:pt x="699" y="1334"/>
                  <a:pt x="697" y="1328"/>
                </a:cubicBezTo>
                <a:cubicBezTo>
                  <a:pt x="691" y="1309"/>
                  <a:pt x="687" y="1289"/>
                  <a:pt x="684" y="1270"/>
                </a:cubicBezTo>
                <a:cubicBezTo>
                  <a:pt x="681" y="1254"/>
                  <a:pt x="675" y="1245"/>
                  <a:pt x="658" y="1243"/>
                </a:cubicBezTo>
                <a:cubicBezTo>
                  <a:pt x="654" y="1248"/>
                  <a:pt x="649" y="1254"/>
                  <a:pt x="646" y="1260"/>
                </a:cubicBezTo>
                <a:cubicBezTo>
                  <a:pt x="586" y="1352"/>
                  <a:pt x="525" y="1444"/>
                  <a:pt x="467" y="1537"/>
                </a:cubicBezTo>
                <a:cubicBezTo>
                  <a:pt x="453" y="1559"/>
                  <a:pt x="444" y="1584"/>
                  <a:pt x="436" y="1608"/>
                </a:cubicBezTo>
                <a:cubicBezTo>
                  <a:pt x="384" y="1782"/>
                  <a:pt x="393" y="1955"/>
                  <a:pt x="445" y="2128"/>
                </a:cubicBezTo>
                <a:cubicBezTo>
                  <a:pt x="449" y="2142"/>
                  <a:pt x="459" y="2155"/>
                  <a:pt x="467" y="2167"/>
                </a:cubicBezTo>
                <a:cubicBezTo>
                  <a:pt x="481" y="2188"/>
                  <a:pt x="506" y="2207"/>
                  <a:pt x="508" y="2229"/>
                </a:cubicBezTo>
                <a:cubicBezTo>
                  <a:pt x="511" y="2258"/>
                  <a:pt x="529" y="2269"/>
                  <a:pt x="545" y="2285"/>
                </a:cubicBezTo>
                <a:cubicBezTo>
                  <a:pt x="547" y="2288"/>
                  <a:pt x="550" y="2290"/>
                  <a:pt x="551" y="2293"/>
                </a:cubicBezTo>
                <a:cubicBezTo>
                  <a:pt x="555" y="2300"/>
                  <a:pt x="563" y="2311"/>
                  <a:pt x="561" y="2314"/>
                </a:cubicBezTo>
                <a:cubicBezTo>
                  <a:pt x="555" y="2322"/>
                  <a:pt x="546" y="2330"/>
                  <a:pt x="536" y="2332"/>
                </a:cubicBezTo>
                <a:cubicBezTo>
                  <a:pt x="512" y="2339"/>
                  <a:pt x="488" y="2343"/>
                  <a:pt x="464" y="2348"/>
                </a:cubicBezTo>
                <a:cubicBezTo>
                  <a:pt x="436" y="2348"/>
                  <a:pt x="408" y="2348"/>
                  <a:pt x="380" y="2348"/>
                </a:cubicBezTo>
                <a:cubicBezTo>
                  <a:pt x="360" y="2345"/>
                  <a:pt x="341" y="2343"/>
                  <a:pt x="321" y="2340"/>
                </a:cubicBezTo>
                <a:cubicBezTo>
                  <a:pt x="315" y="2339"/>
                  <a:pt x="307" y="2336"/>
                  <a:pt x="304" y="2332"/>
                </a:cubicBezTo>
                <a:cubicBezTo>
                  <a:pt x="287" y="2304"/>
                  <a:pt x="270" y="2275"/>
                  <a:pt x="295" y="2242"/>
                </a:cubicBezTo>
                <a:cubicBezTo>
                  <a:pt x="288" y="2240"/>
                  <a:pt x="283" y="2238"/>
                  <a:pt x="277" y="2236"/>
                </a:cubicBezTo>
                <a:cubicBezTo>
                  <a:pt x="282" y="2208"/>
                  <a:pt x="281" y="2208"/>
                  <a:pt x="250" y="2199"/>
                </a:cubicBezTo>
                <a:cubicBezTo>
                  <a:pt x="255" y="2193"/>
                  <a:pt x="259" y="2188"/>
                  <a:pt x="265" y="2181"/>
                </a:cubicBezTo>
                <a:cubicBezTo>
                  <a:pt x="256" y="2180"/>
                  <a:pt x="249" y="2179"/>
                  <a:pt x="241" y="2178"/>
                </a:cubicBezTo>
                <a:cubicBezTo>
                  <a:pt x="247" y="2171"/>
                  <a:pt x="251" y="2166"/>
                  <a:pt x="255" y="2161"/>
                </a:cubicBezTo>
                <a:cubicBezTo>
                  <a:pt x="270" y="2143"/>
                  <a:pt x="268" y="2135"/>
                  <a:pt x="247" y="2128"/>
                </a:cubicBezTo>
                <a:cubicBezTo>
                  <a:pt x="237" y="2124"/>
                  <a:pt x="227" y="2122"/>
                  <a:pt x="215" y="2118"/>
                </a:cubicBezTo>
                <a:cubicBezTo>
                  <a:pt x="226" y="2112"/>
                  <a:pt x="235" y="2107"/>
                  <a:pt x="248" y="2100"/>
                </a:cubicBezTo>
                <a:cubicBezTo>
                  <a:pt x="232" y="2096"/>
                  <a:pt x="222" y="2094"/>
                  <a:pt x="207" y="2090"/>
                </a:cubicBezTo>
                <a:cubicBezTo>
                  <a:pt x="216" y="2087"/>
                  <a:pt x="218" y="2086"/>
                  <a:pt x="221" y="2084"/>
                </a:cubicBezTo>
                <a:cubicBezTo>
                  <a:pt x="241" y="2076"/>
                  <a:pt x="254" y="2065"/>
                  <a:pt x="253" y="2039"/>
                </a:cubicBezTo>
                <a:cubicBezTo>
                  <a:pt x="250" y="1978"/>
                  <a:pt x="253" y="1916"/>
                  <a:pt x="251" y="1855"/>
                </a:cubicBezTo>
                <a:cubicBezTo>
                  <a:pt x="248" y="1754"/>
                  <a:pt x="242" y="1653"/>
                  <a:pt x="205" y="1557"/>
                </a:cubicBezTo>
                <a:cubicBezTo>
                  <a:pt x="198" y="1537"/>
                  <a:pt x="193" y="1517"/>
                  <a:pt x="190" y="1497"/>
                </a:cubicBezTo>
                <a:cubicBezTo>
                  <a:pt x="186" y="1478"/>
                  <a:pt x="185" y="1457"/>
                  <a:pt x="200" y="1444"/>
                </a:cubicBezTo>
                <a:cubicBezTo>
                  <a:pt x="234" y="1412"/>
                  <a:pt x="245" y="1369"/>
                  <a:pt x="255" y="1327"/>
                </a:cubicBezTo>
                <a:cubicBezTo>
                  <a:pt x="264" y="1287"/>
                  <a:pt x="276" y="1247"/>
                  <a:pt x="274" y="1207"/>
                </a:cubicBezTo>
                <a:cubicBezTo>
                  <a:pt x="271" y="1133"/>
                  <a:pt x="262" y="1060"/>
                  <a:pt x="250" y="987"/>
                </a:cubicBezTo>
                <a:cubicBezTo>
                  <a:pt x="223" y="828"/>
                  <a:pt x="167" y="678"/>
                  <a:pt x="102" y="532"/>
                </a:cubicBezTo>
                <a:cubicBezTo>
                  <a:pt x="101" y="530"/>
                  <a:pt x="99" y="529"/>
                  <a:pt x="98" y="527"/>
                </a:cubicBezTo>
                <a:cubicBezTo>
                  <a:pt x="96" y="527"/>
                  <a:pt x="94" y="527"/>
                  <a:pt x="92" y="527"/>
                </a:cubicBezTo>
                <a:cubicBezTo>
                  <a:pt x="88" y="575"/>
                  <a:pt x="83" y="622"/>
                  <a:pt x="80" y="670"/>
                </a:cubicBezTo>
                <a:cubicBezTo>
                  <a:pt x="79" y="694"/>
                  <a:pt x="79" y="719"/>
                  <a:pt x="83" y="743"/>
                </a:cubicBezTo>
                <a:cubicBezTo>
                  <a:pt x="89" y="779"/>
                  <a:pt x="102" y="812"/>
                  <a:pt x="120" y="844"/>
                </a:cubicBezTo>
                <a:cubicBezTo>
                  <a:pt x="148" y="891"/>
                  <a:pt x="157" y="944"/>
                  <a:pt x="160" y="999"/>
                </a:cubicBezTo>
                <a:cubicBezTo>
                  <a:pt x="164" y="1070"/>
                  <a:pt x="169" y="1141"/>
                  <a:pt x="176" y="1212"/>
                </a:cubicBezTo>
                <a:cubicBezTo>
                  <a:pt x="183" y="1284"/>
                  <a:pt x="177" y="1354"/>
                  <a:pt x="164" y="1425"/>
                </a:cubicBezTo>
                <a:cubicBezTo>
                  <a:pt x="161" y="1442"/>
                  <a:pt x="154" y="1456"/>
                  <a:pt x="132" y="1448"/>
                </a:cubicBezTo>
                <a:cubicBezTo>
                  <a:pt x="128" y="1456"/>
                  <a:pt x="126" y="1463"/>
                  <a:pt x="121" y="1469"/>
                </a:cubicBezTo>
                <a:cubicBezTo>
                  <a:pt x="116" y="1475"/>
                  <a:pt x="110" y="1480"/>
                  <a:pt x="104" y="1486"/>
                </a:cubicBezTo>
                <a:cubicBezTo>
                  <a:pt x="99" y="1480"/>
                  <a:pt x="93" y="1473"/>
                  <a:pt x="89" y="1466"/>
                </a:cubicBezTo>
                <a:cubicBezTo>
                  <a:pt x="87" y="1463"/>
                  <a:pt x="86" y="1458"/>
                  <a:pt x="84" y="1454"/>
                </a:cubicBezTo>
                <a:cubicBezTo>
                  <a:pt x="68" y="1475"/>
                  <a:pt x="59" y="1475"/>
                  <a:pt x="40" y="1461"/>
                </a:cubicBezTo>
                <a:cubicBezTo>
                  <a:pt x="27" y="1450"/>
                  <a:pt x="18" y="1438"/>
                  <a:pt x="20" y="1420"/>
                </a:cubicBezTo>
                <a:cubicBezTo>
                  <a:pt x="22" y="1405"/>
                  <a:pt x="21" y="1389"/>
                  <a:pt x="24" y="1374"/>
                </a:cubicBezTo>
                <a:cubicBezTo>
                  <a:pt x="32" y="1330"/>
                  <a:pt x="43" y="1287"/>
                  <a:pt x="50" y="1243"/>
                </a:cubicBezTo>
                <a:cubicBezTo>
                  <a:pt x="59" y="1184"/>
                  <a:pt x="85" y="1126"/>
                  <a:pt x="67" y="1064"/>
                </a:cubicBezTo>
                <a:cubicBezTo>
                  <a:pt x="66" y="1059"/>
                  <a:pt x="67" y="1052"/>
                  <a:pt x="66" y="1047"/>
                </a:cubicBezTo>
                <a:cubicBezTo>
                  <a:pt x="63" y="1040"/>
                  <a:pt x="59" y="1034"/>
                  <a:pt x="55" y="1028"/>
                </a:cubicBezTo>
                <a:cubicBezTo>
                  <a:pt x="51" y="1024"/>
                  <a:pt x="52" y="1015"/>
                  <a:pt x="49" y="1013"/>
                </a:cubicBezTo>
                <a:cubicBezTo>
                  <a:pt x="35" y="1003"/>
                  <a:pt x="32" y="985"/>
                  <a:pt x="29" y="972"/>
                </a:cubicBezTo>
                <a:cubicBezTo>
                  <a:pt x="21" y="921"/>
                  <a:pt x="17" y="869"/>
                  <a:pt x="11" y="817"/>
                </a:cubicBezTo>
                <a:cubicBezTo>
                  <a:pt x="7" y="779"/>
                  <a:pt x="4" y="742"/>
                  <a:pt x="0" y="704"/>
                </a:cubicBezTo>
                <a:cubicBezTo>
                  <a:pt x="0" y="661"/>
                  <a:pt x="0" y="619"/>
                  <a:pt x="0" y="576"/>
                </a:cubicBezTo>
                <a:cubicBezTo>
                  <a:pt x="8" y="536"/>
                  <a:pt x="14" y="496"/>
                  <a:pt x="25" y="458"/>
                </a:cubicBezTo>
                <a:cubicBezTo>
                  <a:pt x="46" y="388"/>
                  <a:pt x="61" y="318"/>
                  <a:pt x="94" y="252"/>
                </a:cubicBezTo>
                <a:cubicBezTo>
                  <a:pt x="137" y="167"/>
                  <a:pt x="202" y="110"/>
                  <a:pt x="296" y="90"/>
                </a:cubicBezTo>
                <a:cubicBezTo>
                  <a:pt x="340" y="80"/>
                  <a:pt x="383" y="72"/>
                  <a:pt x="427" y="64"/>
                </a:cubicBezTo>
                <a:cubicBezTo>
                  <a:pt x="477" y="56"/>
                  <a:pt x="528" y="56"/>
                  <a:pt x="570" y="20"/>
                </a:cubicBezTo>
                <a:cubicBezTo>
                  <a:pt x="585" y="7"/>
                  <a:pt x="611" y="6"/>
                  <a:pt x="632" y="0"/>
                </a:cubicBezTo>
                <a:cubicBezTo>
                  <a:pt x="665" y="0"/>
                  <a:pt x="699" y="0"/>
                  <a:pt x="732" y="0"/>
                </a:cubicBezTo>
                <a:cubicBezTo>
                  <a:pt x="735" y="1"/>
                  <a:pt x="738" y="3"/>
                  <a:pt x="741" y="3"/>
                </a:cubicBezTo>
                <a:cubicBezTo>
                  <a:pt x="856" y="14"/>
                  <a:pt x="969" y="27"/>
                  <a:pt x="1084" y="35"/>
                </a:cubicBezTo>
                <a:cubicBezTo>
                  <a:pt x="1317" y="53"/>
                  <a:pt x="1550" y="53"/>
                  <a:pt x="1783" y="51"/>
                </a:cubicBezTo>
                <a:cubicBezTo>
                  <a:pt x="1890" y="50"/>
                  <a:pt x="1997" y="52"/>
                  <a:pt x="2103" y="57"/>
                </a:cubicBezTo>
                <a:cubicBezTo>
                  <a:pt x="2185" y="62"/>
                  <a:pt x="2266" y="71"/>
                  <a:pt x="2347" y="85"/>
                </a:cubicBezTo>
                <a:cubicBezTo>
                  <a:pt x="2436" y="101"/>
                  <a:pt x="2512" y="147"/>
                  <a:pt x="2588" y="194"/>
                </a:cubicBezTo>
                <a:cubicBezTo>
                  <a:pt x="2597" y="199"/>
                  <a:pt x="2606" y="204"/>
                  <a:pt x="2616" y="208"/>
                </a:cubicBezTo>
                <a:cubicBezTo>
                  <a:pt x="2659" y="222"/>
                  <a:pt x="2701" y="236"/>
                  <a:pt x="2744" y="248"/>
                </a:cubicBezTo>
                <a:cubicBezTo>
                  <a:pt x="2815" y="267"/>
                  <a:pt x="2887" y="285"/>
                  <a:pt x="2958" y="303"/>
                </a:cubicBezTo>
                <a:cubicBezTo>
                  <a:pt x="2963" y="304"/>
                  <a:pt x="2970" y="302"/>
                  <a:pt x="2975" y="299"/>
                </a:cubicBezTo>
                <a:cubicBezTo>
                  <a:pt x="3020" y="270"/>
                  <a:pt x="3049" y="270"/>
                  <a:pt x="3092" y="301"/>
                </a:cubicBezTo>
                <a:cubicBezTo>
                  <a:pt x="3119" y="321"/>
                  <a:pt x="3150" y="325"/>
                  <a:pt x="3181" y="320"/>
                </a:cubicBezTo>
                <a:cubicBezTo>
                  <a:pt x="3200" y="316"/>
                  <a:pt x="3218" y="309"/>
                  <a:pt x="3222" y="287"/>
                </a:cubicBezTo>
                <a:cubicBezTo>
                  <a:pt x="3227" y="257"/>
                  <a:pt x="3243" y="236"/>
                  <a:pt x="3269" y="221"/>
                </a:cubicBezTo>
                <a:cubicBezTo>
                  <a:pt x="3312" y="195"/>
                  <a:pt x="3331" y="156"/>
                  <a:pt x="3332" y="108"/>
                </a:cubicBezTo>
                <a:cubicBezTo>
                  <a:pt x="3332" y="101"/>
                  <a:pt x="3333" y="94"/>
                  <a:pt x="3334" y="83"/>
                </a:cubicBezTo>
                <a:cubicBezTo>
                  <a:pt x="3367" y="121"/>
                  <a:pt x="3377" y="159"/>
                  <a:pt x="3364" y="196"/>
                </a:cubicBezTo>
                <a:cubicBezTo>
                  <a:pt x="3402" y="211"/>
                  <a:pt x="3437" y="224"/>
                  <a:pt x="3472" y="237"/>
                </a:cubicBezTo>
                <a:cubicBezTo>
                  <a:pt x="3477" y="238"/>
                  <a:pt x="3485" y="236"/>
                  <a:pt x="3489" y="233"/>
                </a:cubicBezTo>
                <a:cubicBezTo>
                  <a:pt x="3513" y="214"/>
                  <a:pt x="3527" y="188"/>
                  <a:pt x="3535" y="160"/>
                </a:cubicBezTo>
                <a:cubicBezTo>
                  <a:pt x="3539" y="148"/>
                  <a:pt x="3543" y="136"/>
                  <a:pt x="3547" y="123"/>
                </a:cubicBezTo>
                <a:cubicBezTo>
                  <a:pt x="3575" y="155"/>
                  <a:pt x="3578" y="194"/>
                  <a:pt x="3554" y="231"/>
                </a:cubicBezTo>
                <a:cubicBezTo>
                  <a:pt x="3543" y="248"/>
                  <a:pt x="3527" y="263"/>
                  <a:pt x="3514" y="280"/>
                </a:cubicBezTo>
                <a:cubicBezTo>
                  <a:pt x="3510" y="285"/>
                  <a:pt x="3506" y="294"/>
                  <a:pt x="3509" y="298"/>
                </a:cubicBezTo>
                <a:cubicBezTo>
                  <a:pt x="3522" y="325"/>
                  <a:pt x="3534" y="354"/>
                  <a:pt x="3552" y="378"/>
                </a:cubicBezTo>
                <a:cubicBezTo>
                  <a:pt x="3573" y="405"/>
                  <a:pt x="3602" y="427"/>
                  <a:pt x="3624" y="453"/>
                </a:cubicBezTo>
                <a:cubicBezTo>
                  <a:pt x="3634" y="465"/>
                  <a:pt x="3640" y="482"/>
                  <a:pt x="3643" y="497"/>
                </a:cubicBezTo>
                <a:cubicBezTo>
                  <a:pt x="3649" y="525"/>
                  <a:pt x="3652" y="554"/>
                  <a:pt x="3657" y="582"/>
                </a:cubicBezTo>
                <a:cubicBezTo>
                  <a:pt x="3658" y="588"/>
                  <a:pt x="3662" y="595"/>
                  <a:pt x="3667" y="601"/>
                </a:cubicBezTo>
                <a:cubicBezTo>
                  <a:pt x="3724" y="669"/>
                  <a:pt x="3782" y="736"/>
                  <a:pt x="3840" y="804"/>
                </a:cubicBezTo>
                <a:cubicBezTo>
                  <a:pt x="3840" y="809"/>
                  <a:pt x="3840" y="815"/>
                  <a:pt x="3840" y="820"/>
                </a:cubicBezTo>
                <a:cubicBezTo>
                  <a:pt x="3839" y="830"/>
                  <a:pt x="3837" y="839"/>
                  <a:pt x="3836" y="849"/>
                </a:cubicBezTo>
                <a:cubicBezTo>
                  <a:pt x="3835" y="856"/>
                  <a:pt x="3839" y="865"/>
                  <a:pt x="3836" y="870"/>
                </a:cubicBezTo>
                <a:cubicBezTo>
                  <a:pt x="3819" y="895"/>
                  <a:pt x="3803" y="921"/>
                  <a:pt x="3784" y="944"/>
                </a:cubicBezTo>
                <a:cubicBezTo>
                  <a:pt x="3775" y="955"/>
                  <a:pt x="3760" y="958"/>
                  <a:pt x="3749" y="971"/>
                </a:cubicBezTo>
                <a:cubicBezTo>
                  <a:pt x="3729" y="997"/>
                  <a:pt x="3658" y="1003"/>
                  <a:pt x="3628" y="973"/>
                </a:cubicBezTo>
                <a:cubicBezTo>
                  <a:pt x="3616" y="960"/>
                  <a:pt x="3604" y="959"/>
                  <a:pt x="3590" y="957"/>
                </a:cubicBezTo>
                <a:cubicBezTo>
                  <a:pt x="3522" y="948"/>
                  <a:pt x="3455" y="941"/>
                  <a:pt x="3388" y="927"/>
                </a:cubicBezTo>
                <a:cubicBezTo>
                  <a:pt x="3362" y="922"/>
                  <a:pt x="3338" y="922"/>
                  <a:pt x="3312" y="924"/>
                </a:cubicBezTo>
                <a:cubicBezTo>
                  <a:pt x="3269" y="929"/>
                  <a:pt x="3225" y="931"/>
                  <a:pt x="3181" y="935"/>
                </a:cubicBezTo>
                <a:cubicBezTo>
                  <a:pt x="3171" y="936"/>
                  <a:pt x="3160" y="938"/>
                  <a:pt x="3150" y="941"/>
                </a:cubicBezTo>
                <a:cubicBezTo>
                  <a:pt x="3058" y="968"/>
                  <a:pt x="2983" y="1024"/>
                  <a:pt x="2911" y="1086"/>
                </a:cubicBezTo>
                <a:cubicBezTo>
                  <a:pt x="2889" y="1104"/>
                  <a:pt x="2873" y="1124"/>
                  <a:pt x="2864" y="1151"/>
                </a:cubicBezTo>
                <a:cubicBezTo>
                  <a:pt x="2852" y="1189"/>
                  <a:pt x="2829" y="1222"/>
                  <a:pt x="2797" y="1246"/>
                </a:cubicBezTo>
                <a:cubicBezTo>
                  <a:pt x="2764" y="1270"/>
                  <a:pt x="2730" y="1292"/>
                  <a:pt x="2696" y="1314"/>
                </a:cubicBezTo>
                <a:cubicBezTo>
                  <a:pt x="2663" y="1335"/>
                  <a:pt x="2625" y="1350"/>
                  <a:pt x="2596" y="1375"/>
                </a:cubicBezTo>
                <a:cubicBezTo>
                  <a:pt x="2541" y="1424"/>
                  <a:pt x="2478" y="1453"/>
                  <a:pt x="2408" y="1466"/>
                </a:cubicBezTo>
                <a:cubicBezTo>
                  <a:pt x="2396" y="1469"/>
                  <a:pt x="2391" y="1475"/>
                  <a:pt x="2389" y="1485"/>
                </a:cubicBezTo>
                <a:cubicBezTo>
                  <a:pt x="2380" y="1522"/>
                  <a:pt x="2372" y="1558"/>
                  <a:pt x="2364" y="1594"/>
                </a:cubicBezTo>
                <a:cubicBezTo>
                  <a:pt x="2354" y="1647"/>
                  <a:pt x="2351" y="1701"/>
                  <a:pt x="2333" y="1751"/>
                </a:cubicBezTo>
                <a:cubicBezTo>
                  <a:pt x="2311" y="1812"/>
                  <a:pt x="2300" y="1872"/>
                  <a:pt x="2309" y="1936"/>
                </a:cubicBezTo>
                <a:cubicBezTo>
                  <a:pt x="2310" y="1940"/>
                  <a:pt x="2309" y="1944"/>
                  <a:pt x="2310" y="1948"/>
                </a:cubicBezTo>
                <a:cubicBezTo>
                  <a:pt x="2317" y="2016"/>
                  <a:pt x="2325" y="2085"/>
                  <a:pt x="2333" y="2154"/>
                </a:cubicBezTo>
                <a:cubicBezTo>
                  <a:pt x="2333" y="2160"/>
                  <a:pt x="2339" y="2167"/>
                  <a:pt x="2343" y="2172"/>
                </a:cubicBezTo>
                <a:cubicBezTo>
                  <a:pt x="2356" y="2188"/>
                  <a:pt x="2374" y="2201"/>
                  <a:pt x="2383" y="2219"/>
                </a:cubicBezTo>
                <a:cubicBezTo>
                  <a:pt x="2394" y="2243"/>
                  <a:pt x="2411" y="2260"/>
                  <a:pt x="2429" y="2277"/>
                </a:cubicBezTo>
                <a:cubicBezTo>
                  <a:pt x="2436" y="2284"/>
                  <a:pt x="2442" y="2291"/>
                  <a:pt x="2450" y="2297"/>
                </a:cubicBezTo>
                <a:cubicBezTo>
                  <a:pt x="2460" y="2304"/>
                  <a:pt x="2458" y="2314"/>
                  <a:pt x="2455" y="2323"/>
                </a:cubicBezTo>
                <a:cubicBezTo>
                  <a:pt x="2451" y="2333"/>
                  <a:pt x="2449" y="2342"/>
                  <a:pt x="2435" y="2342"/>
                </a:cubicBezTo>
                <a:cubicBezTo>
                  <a:pt x="2421" y="2343"/>
                  <a:pt x="2406" y="2346"/>
                  <a:pt x="2392" y="23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anose="020F0502020204030204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41278" y="4509820"/>
            <a:ext cx="2155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  <a:t>направление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МЯСНОЕ</a:t>
            </a:r>
            <a:b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СКОТОВОДСТВО</a:t>
            </a:r>
          </a:p>
        </p:txBody>
      </p:sp>
      <p:sp>
        <p:nvSpPr>
          <p:cNvPr id="39" name="Freeform 54"/>
          <p:cNvSpPr>
            <a:spLocks/>
          </p:cNvSpPr>
          <p:nvPr/>
        </p:nvSpPr>
        <p:spPr bwMode="auto">
          <a:xfrm>
            <a:off x="3556848" y="3367960"/>
            <a:ext cx="268129" cy="208074"/>
          </a:xfrm>
          <a:custGeom>
            <a:avLst/>
            <a:gdLst>
              <a:gd name="T0" fmla="*/ 2205 w 3840"/>
              <a:gd name="T1" fmla="*/ 2313 h 2348"/>
              <a:gd name="T2" fmla="*/ 2099 w 3840"/>
              <a:gd name="T3" fmla="*/ 2228 h 2348"/>
              <a:gd name="T4" fmla="*/ 2069 w 3840"/>
              <a:gd name="T5" fmla="*/ 2087 h 2348"/>
              <a:gd name="T6" fmla="*/ 2024 w 3840"/>
              <a:gd name="T7" fmla="*/ 1652 h 2348"/>
              <a:gd name="T8" fmla="*/ 1993 w 3840"/>
              <a:gd name="T9" fmla="*/ 1315 h 2348"/>
              <a:gd name="T10" fmla="*/ 1542 w 3840"/>
              <a:gd name="T11" fmla="*/ 1329 h 2348"/>
              <a:gd name="T12" fmla="*/ 1353 w 3840"/>
              <a:gd name="T13" fmla="*/ 1370 h 2348"/>
              <a:gd name="T14" fmla="*/ 1002 w 3840"/>
              <a:gd name="T15" fmla="*/ 1216 h 2348"/>
              <a:gd name="T16" fmla="*/ 860 w 3840"/>
              <a:gd name="T17" fmla="*/ 1238 h 2348"/>
              <a:gd name="T18" fmla="*/ 765 w 3840"/>
              <a:gd name="T19" fmla="*/ 1332 h 2348"/>
              <a:gd name="T20" fmla="*/ 739 w 3840"/>
              <a:gd name="T21" fmla="*/ 1248 h 2348"/>
              <a:gd name="T22" fmla="*/ 713 w 3840"/>
              <a:gd name="T23" fmla="*/ 1342 h 2348"/>
              <a:gd name="T24" fmla="*/ 658 w 3840"/>
              <a:gd name="T25" fmla="*/ 1243 h 2348"/>
              <a:gd name="T26" fmla="*/ 436 w 3840"/>
              <a:gd name="T27" fmla="*/ 1608 h 2348"/>
              <a:gd name="T28" fmla="*/ 508 w 3840"/>
              <a:gd name="T29" fmla="*/ 2229 h 2348"/>
              <a:gd name="T30" fmla="*/ 561 w 3840"/>
              <a:gd name="T31" fmla="*/ 2314 h 2348"/>
              <a:gd name="T32" fmla="*/ 380 w 3840"/>
              <a:gd name="T33" fmla="*/ 2348 h 2348"/>
              <a:gd name="T34" fmla="*/ 295 w 3840"/>
              <a:gd name="T35" fmla="*/ 2242 h 2348"/>
              <a:gd name="T36" fmla="*/ 265 w 3840"/>
              <a:gd name="T37" fmla="*/ 2181 h 2348"/>
              <a:gd name="T38" fmla="*/ 247 w 3840"/>
              <a:gd name="T39" fmla="*/ 2128 h 2348"/>
              <a:gd name="T40" fmla="*/ 207 w 3840"/>
              <a:gd name="T41" fmla="*/ 2090 h 2348"/>
              <a:gd name="T42" fmla="*/ 251 w 3840"/>
              <a:gd name="T43" fmla="*/ 1855 h 2348"/>
              <a:gd name="T44" fmla="*/ 200 w 3840"/>
              <a:gd name="T45" fmla="*/ 1444 h 2348"/>
              <a:gd name="T46" fmla="*/ 250 w 3840"/>
              <a:gd name="T47" fmla="*/ 987 h 2348"/>
              <a:gd name="T48" fmla="*/ 92 w 3840"/>
              <a:gd name="T49" fmla="*/ 527 h 2348"/>
              <a:gd name="T50" fmla="*/ 120 w 3840"/>
              <a:gd name="T51" fmla="*/ 844 h 2348"/>
              <a:gd name="T52" fmla="*/ 164 w 3840"/>
              <a:gd name="T53" fmla="*/ 1425 h 2348"/>
              <a:gd name="T54" fmla="*/ 104 w 3840"/>
              <a:gd name="T55" fmla="*/ 1486 h 2348"/>
              <a:gd name="T56" fmla="*/ 40 w 3840"/>
              <a:gd name="T57" fmla="*/ 1461 h 2348"/>
              <a:gd name="T58" fmla="*/ 50 w 3840"/>
              <a:gd name="T59" fmla="*/ 1243 h 2348"/>
              <a:gd name="T60" fmla="*/ 55 w 3840"/>
              <a:gd name="T61" fmla="*/ 1028 h 2348"/>
              <a:gd name="T62" fmla="*/ 11 w 3840"/>
              <a:gd name="T63" fmla="*/ 817 h 2348"/>
              <a:gd name="T64" fmla="*/ 25 w 3840"/>
              <a:gd name="T65" fmla="*/ 458 h 2348"/>
              <a:gd name="T66" fmla="*/ 427 w 3840"/>
              <a:gd name="T67" fmla="*/ 64 h 2348"/>
              <a:gd name="T68" fmla="*/ 732 w 3840"/>
              <a:gd name="T69" fmla="*/ 0 h 2348"/>
              <a:gd name="T70" fmla="*/ 1783 w 3840"/>
              <a:gd name="T71" fmla="*/ 51 h 2348"/>
              <a:gd name="T72" fmla="*/ 2588 w 3840"/>
              <a:gd name="T73" fmla="*/ 194 h 2348"/>
              <a:gd name="T74" fmla="*/ 2958 w 3840"/>
              <a:gd name="T75" fmla="*/ 303 h 2348"/>
              <a:gd name="T76" fmla="*/ 3181 w 3840"/>
              <a:gd name="T77" fmla="*/ 320 h 2348"/>
              <a:gd name="T78" fmla="*/ 3332 w 3840"/>
              <a:gd name="T79" fmla="*/ 108 h 2348"/>
              <a:gd name="T80" fmla="*/ 3472 w 3840"/>
              <a:gd name="T81" fmla="*/ 237 h 2348"/>
              <a:gd name="T82" fmla="*/ 3547 w 3840"/>
              <a:gd name="T83" fmla="*/ 123 h 2348"/>
              <a:gd name="T84" fmla="*/ 3509 w 3840"/>
              <a:gd name="T85" fmla="*/ 298 h 2348"/>
              <a:gd name="T86" fmla="*/ 3643 w 3840"/>
              <a:gd name="T87" fmla="*/ 497 h 2348"/>
              <a:gd name="T88" fmla="*/ 3840 w 3840"/>
              <a:gd name="T89" fmla="*/ 804 h 2348"/>
              <a:gd name="T90" fmla="*/ 3836 w 3840"/>
              <a:gd name="T91" fmla="*/ 870 h 2348"/>
              <a:gd name="T92" fmla="*/ 3628 w 3840"/>
              <a:gd name="T93" fmla="*/ 973 h 2348"/>
              <a:gd name="T94" fmla="*/ 3312 w 3840"/>
              <a:gd name="T95" fmla="*/ 924 h 2348"/>
              <a:gd name="T96" fmla="*/ 2911 w 3840"/>
              <a:gd name="T97" fmla="*/ 1086 h 2348"/>
              <a:gd name="T98" fmla="*/ 2696 w 3840"/>
              <a:gd name="T99" fmla="*/ 1314 h 2348"/>
              <a:gd name="T100" fmla="*/ 2389 w 3840"/>
              <a:gd name="T101" fmla="*/ 1485 h 2348"/>
              <a:gd name="T102" fmla="*/ 2309 w 3840"/>
              <a:gd name="T103" fmla="*/ 1936 h 2348"/>
              <a:gd name="T104" fmla="*/ 2343 w 3840"/>
              <a:gd name="T105" fmla="*/ 2172 h 2348"/>
              <a:gd name="T106" fmla="*/ 2450 w 3840"/>
              <a:gd name="T107" fmla="*/ 2297 h 2348"/>
              <a:gd name="T108" fmla="*/ 2392 w 3840"/>
              <a:gd name="T109" fmla="*/ 2348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348">
                <a:moveTo>
                  <a:pt x="2392" y="2348"/>
                </a:moveTo>
                <a:cubicBezTo>
                  <a:pt x="2383" y="2348"/>
                  <a:pt x="2373" y="2348"/>
                  <a:pt x="2364" y="2348"/>
                </a:cubicBezTo>
                <a:cubicBezTo>
                  <a:pt x="2311" y="2336"/>
                  <a:pt x="2258" y="2325"/>
                  <a:pt x="2205" y="2313"/>
                </a:cubicBezTo>
                <a:cubicBezTo>
                  <a:pt x="2199" y="2312"/>
                  <a:pt x="2194" y="2307"/>
                  <a:pt x="2189" y="2304"/>
                </a:cubicBezTo>
                <a:cubicBezTo>
                  <a:pt x="2183" y="2299"/>
                  <a:pt x="2178" y="2292"/>
                  <a:pt x="2171" y="2291"/>
                </a:cubicBezTo>
                <a:cubicBezTo>
                  <a:pt x="2135" y="2283"/>
                  <a:pt x="2101" y="2272"/>
                  <a:pt x="2099" y="2228"/>
                </a:cubicBezTo>
                <a:cubicBezTo>
                  <a:pt x="2098" y="2214"/>
                  <a:pt x="2104" y="2200"/>
                  <a:pt x="2108" y="2185"/>
                </a:cubicBezTo>
                <a:cubicBezTo>
                  <a:pt x="2072" y="2171"/>
                  <a:pt x="2068" y="2165"/>
                  <a:pt x="2068" y="2123"/>
                </a:cubicBezTo>
                <a:cubicBezTo>
                  <a:pt x="2068" y="2111"/>
                  <a:pt x="2069" y="2099"/>
                  <a:pt x="2069" y="2087"/>
                </a:cubicBezTo>
                <a:cubicBezTo>
                  <a:pt x="2070" y="2026"/>
                  <a:pt x="2072" y="1964"/>
                  <a:pt x="2071" y="1903"/>
                </a:cubicBezTo>
                <a:cubicBezTo>
                  <a:pt x="2069" y="1847"/>
                  <a:pt x="2066" y="1792"/>
                  <a:pt x="2040" y="1740"/>
                </a:cubicBezTo>
                <a:cubicBezTo>
                  <a:pt x="2028" y="1714"/>
                  <a:pt x="2028" y="1682"/>
                  <a:pt x="2024" y="1652"/>
                </a:cubicBezTo>
                <a:cubicBezTo>
                  <a:pt x="2021" y="1634"/>
                  <a:pt x="2021" y="1616"/>
                  <a:pt x="2020" y="1597"/>
                </a:cubicBezTo>
                <a:cubicBezTo>
                  <a:pt x="2013" y="1509"/>
                  <a:pt x="2006" y="1420"/>
                  <a:pt x="1999" y="1332"/>
                </a:cubicBezTo>
                <a:cubicBezTo>
                  <a:pt x="1998" y="1326"/>
                  <a:pt x="1997" y="1317"/>
                  <a:pt x="1993" y="1315"/>
                </a:cubicBezTo>
                <a:cubicBezTo>
                  <a:pt x="1974" y="1307"/>
                  <a:pt x="1955" y="1295"/>
                  <a:pt x="1935" y="1295"/>
                </a:cubicBezTo>
                <a:cubicBezTo>
                  <a:pt x="1877" y="1293"/>
                  <a:pt x="1819" y="1293"/>
                  <a:pt x="1761" y="1299"/>
                </a:cubicBezTo>
                <a:cubicBezTo>
                  <a:pt x="1688" y="1306"/>
                  <a:pt x="1615" y="1318"/>
                  <a:pt x="1542" y="1329"/>
                </a:cubicBezTo>
                <a:cubicBezTo>
                  <a:pt x="1501" y="1334"/>
                  <a:pt x="1459" y="1334"/>
                  <a:pt x="1423" y="1359"/>
                </a:cubicBezTo>
                <a:cubicBezTo>
                  <a:pt x="1419" y="1362"/>
                  <a:pt x="1412" y="1362"/>
                  <a:pt x="1406" y="1363"/>
                </a:cubicBezTo>
                <a:cubicBezTo>
                  <a:pt x="1388" y="1366"/>
                  <a:pt x="1370" y="1367"/>
                  <a:pt x="1353" y="1370"/>
                </a:cubicBezTo>
                <a:cubicBezTo>
                  <a:pt x="1334" y="1373"/>
                  <a:pt x="1318" y="1370"/>
                  <a:pt x="1300" y="1359"/>
                </a:cubicBezTo>
                <a:cubicBezTo>
                  <a:pt x="1271" y="1339"/>
                  <a:pt x="1239" y="1321"/>
                  <a:pt x="1207" y="1306"/>
                </a:cubicBezTo>
                <a:cubicBezTo>
                  <a:pt x="1139" y="1275"/>
                  <a:pt x="1070" y="1246"/>
                  <a:pt x="1002" y="1216"/>
                </a:cubicBezTo>
                <a:cubicBezTo>
                  <a:pt x="993" y="1212"/>
                  <a:pt x="983" y="1210"/>
                  <a:pt x="973" y="1208"/>
                </a:cubicBezTo>
                <a:cubicBezTo>
                  <a:pt x="935" y="1201"/>
                  <a:pt x="902" y="1222"/>
                  <a:pt x="868" y="1231"/>
                </a:cubicBezTo>
                <a:cubicBezTo>
                  <a:pt x="865" y="1232"/>
                  <a:pt x="862" y="1235"/>
                  <a:pt x="860" y="1238"/>
                </a:cubicBezTo>
                <a:cubicBezTo>
                  <a:pt x="846" y="1252"/>
                  <a:pt x="812" y="1312"/>
                  <a:pt x="804" y="1332"/>
                </a:cubicBezTo>
                <a:cubicBezTo>
                  <a:pt x="802" y="1338"/>
                  <a:pt x="793" y="1345"/>
                  <a:pt x="786" y="1348"/>
                </a:cubicBezTo>
                <a:cubicBezTo>
                  <a:pt x="773" y="1352"/>
                  <a:pt x="767" y="1342"/>
                  <a:pt x="765" y="1332"/>
                </a:cubicBezTo>
                <a:cubicBezTo>
                  <a:pt x="760" y="1311"/>
                  <a:pt x="756" y="1289"/>
                  <a:pt x="751" y="1268"/>
                </a:cubicBezTo>
                <a:cubicBezTo>
                  <a:pt x="750" y="1261"/>
                  <a:pt x="747" y="1254"/>
                  <a:pt x="745" y="1247"/>
                </a:cubicBezTo>
                <a:cubicBezTo>
                  <a:pt x="743" y="1248"/>
                  <a:pt x="741" y="1248"/>
                  <a:pt x="739" y="1248"/>
                </a:cubicBezTo>
                <a:cubicBezTo>
                  <a:pt x="739" y="1256"/>
                  <a:pt x="738" y="1264"/>
                  <a:pt x="737" y="1271"/>
                </a:cubicBezTo>
                <a:cubicBezTo>
                  <a:pt x="735" y="1289"/>
                  <a:pt x="735" y="1308"/>
                  <a:pt x="731" y="1325"/>
                </a:cubicBezTo>
                <a:cubicBezTo>
                  <a:pt x="729" y="1332"/>
                  <a:pt x="720" y="1339"/>
                  <a:pt x="713" y="1342"/>
                </a:cubicBezTo>
                <a:cubicBezTo>
                  <a:pt x="709" y="1343"/>
                  <a:pt x="699" y="1334"/>
                  <a:pt x="697" y="1328"/>
                </a:cubicBezTo>
                <a:cubicBezTo>
                  <a:pt x="691" y="1309"/>
                  <a:pt x="687" y="1289"/>
                  <a:pt x="684" y="1270"/>
                </a:cubicBezTo>
                <a:cubicBezTo>
                  <a:pt x="681" y="1254"/>
                  <a:pt x="675" y="1245"/>
                  <a:pt x="658" y="1243"/>
                </a:cubicBezTo>
                <a:cubicBezTo>
                  <a:pt x="654" y="1248"/>
                  <a:pt x="649" y="1254"/>
                  <a:pt x="646" y="1260"/>
                </a:cubicBezTo>
                <a:cubicBezTo>
                  <a:pt x="586" y="1352"/>
                  <a:pt x="525" y="1444"/>
                  <a:pt x="467" y="1537"/>
                </a:cubicBezTo>
                <a:cubicBezTo>
                  <a:pt x="453" y="1559"/>
                  <a:pt x="444" y="1584"/>
                  <a:pt x="436" y="1608"/>
                </a:cubicBezTo>
                <a:cubicBezTo>
                  <a:pt x="384" y="1782"/>
                  <a:pt x="393" y="1955"/>
                  <a:pt x="445" y="2128"/>
                </a:cubicBezTo>
                <a:cubicBezTo>
                  <a:pt x="449" y="2142"/>
                  <a:pt x="459" y="2155"/>
                  <a:pt x="467" y="2167"/>
                </a:cubicBezTo>
                <a:cubicBezTo>
                  <a:pt x="481" y="2188"/>
                  <a:pt x="506" y="2207"/>
                  <a:pt x="508" y="2229"/>
                </a:cubicBezTo>
                <a:cubicBezTo>
                  <a:pt x="511" y="2258"/>
                  <a:pt x="529" y="2269"/>
                  <a:pt x="545" y="2285"/>
                </a:cubicBezTo>
                <a:cubicBezTo>
                  <a:pt x="547" y="2288"/>
                  <a:pt x="550" y="2290"/>
                  <a:pt x="551" y="2293"/>
                </a:cubicBezTo>
                <a:cubicBezTo>
                  <a:pt x="555" y="2300"/>
                  <a:pt x="563" y="2311"/>
                  <a:pt x="561" y="2314"/>
                </a:cubicBezTo>
                <a:cubicBezTo>
                  <a:pt x="555" y="2322"/>
                  <a:pt x="546" y="2330"/>
                  <a:pt x="536" y="2332"/>
                </a:cubicBezTo>
                <a:cubicBezTo>
                  <a:pt x="512" y="2339"/>
                  <a:pt x="488" y="2343"/>
                  <a:pt x="464" y="2348"/>
                </a:cubicBezTo>
                <a:cubicBezTo>
                  <a:pt x="436" y="2348"/>
                  <a:pt x="408" y="2348"/>
                  <a:pt x="380" y="2348"/>
                </a:cubicBezTo>
                <a:cubicBezTo>
                  <a:pt x="360" y="2345"/>
                  <a:pt x="341" y="2343"/>
                  <a:pt x="321" y="2340"/>
                </a:cubicBezTo>
                <a:cubicBezTo>
                  <a:pt x="315" y="2339"/>
                  <a:pt x="307" y="2336"/>
                  <a:pt x="304" y="2332"/>
                </a:cubicBezTo>
                <a:cubicBezTo>
                  <a:pt x="287" y="2304"/>
                  <a:pt x="270" y="2275"/>
                  <a:pt x="295" y="2242"/>
                </a:cubicBezTo>
                <a:cubicBezTo>
                  <a:pt x="288" y="2240"/>
                  <a:pt x="283" y="2238"/>
                  <a:pt x="277" y="2236"/>
                </a:cubicBezTo>
                <a:cubicBezTo>
                  <a:pt x="282" y="2208"/>
                  <a:pt x="281" y="2208"/>
                  <a:pt x="250" y="2199"/>
                </a:cubicBezTo>
                <a:cubicBezTo>
                  <a:pt x="255" y="2193"/>
                  <a:pt x="259" y="2188"/>
                  <a:pt x="265" y="2181"/>
                </a:cubicBezTo>
                <a:cubicBezTo>
                  <a:pt x="256" y="2180"/>
                  <a:pt x="249" y="2179"/>
                  <a:pt x="241" y="2178"/>
                </a:cubicBezTo>
                <a:cubicBezTo>
                  <a:pt x="247" y="2171"/>
                  <a:pt x="251" y="2166"/>
                  <a:pt x="255" y="2161"/>
                </a:cubicBezTo>
                <a:cubicBezTo>
                  <a:pt x="270" y="2143"/>
                  <a:pt x="268" y="2135"/>
                  <a:pt x="247" y="2128"/>
                </a:cubicBezTo>
                <a:cubicBezTo>
                  <a:pt x="237" y="2124"/>
                  <a:pt x="227" y="2122"/>
                  <a:pt x="215" y="2118"/>
                </a:cubicBezTo>
                <a:cubicBezTo>
                  <a:pt x="226" y="2112"/>
                  <a:pt x="235" y="2107"/>
                  <a:pt x="248" y="2100"/>
                </a:cubicBezTo>
                <a:cubicBezTo>
                  <a:pt x="232" y="2096"/>
                  <a:pt x="222" y="2094"/>
                  <a:pt x="207" y="2090"/>
                </a:cubicBezTo>
                <a:cubicBezTo>
                  <a:pt x="216" y="2087"/>
                  <a:pt x="218" y="2086"/>
                  <a:pt x="221" y="2084"/>
                </a:cubicBezTo>
                <a:cubicBezTo>
                  <a:pt x="241" y="2076"/>
                  <a:pt x="254" y="2065"/>
                  <a:pt x="253" y="2039"/>
                </a:cubicBezTo>
                <a:cubicBezTo>
                  <a:pt x="250" y="1978"/>
                  <a:pt x="253" y="1916"/>
                  <a:pt x="251" y="1855"/>
                </a:cubicBezTo>
                <a:cubicBezTo>
                  <a:pt x="248" y="1754"/>
                  <a:pt x="242" y="1653"/>
                  <a:pt x="205" y="1557"/>
                </a:cubicBezTo>
                <a:cubicBezTo>
                  <a:pt x="198" y="1537"/>
                  <a:pt x="193" y="1517"/>
                  <a:pt x="190" y="1497"/>
                </a:cubicBezTo>
                <a:cubicBezTo>
                  <a:pt x="186" y="1478"/>
                  <a:pt x="185" y="1457"/>
                  <a:pt x="200" y="1444"/>
                </a:cubicBezTo>
                <a:cubicBezTo>
                  <a:pt x="234" y="1412"/>
                  <a:pt x="245" y="1369"/>
                  <a:pt x="255" y="1327"/>
                </a:cubicBezTo>
                <a:cubicBezTo>
                  <a:pt x="264" y="1287"/>
                  <a:pt x="276" y="1247"/>
                  <a:pt x="274" y="1207"/>
                </a:cubicBezTo>
                <a:cubicBezTo>
                  <a:pt x="271" y="1133"/>
                  <a:pt x="262" y="1060"/>
                  <a:pt x="250" y="987"/>
                </a:cubicBezTo>
                <a:cubicBezTo>
                  <a:pt x="223" y="828"/>
                  <a:pt x="167" y="678"/>
                  <a:pt x="102" y="532"/>
                </a:cubicBezTo>
                <a:cubicBezTo>
                  <a:pt x="101" y="530"/>
                  <a:pt x="99" y="529"/>
                  <a:pt x="98" y="527"/>
                </a:cubicBezTo>
                <a:cubicBezTo>
                  <a:pt x="96" y="527"/>
                  <a:pt x="94" y="527"/>
                  <a:pt x="92" y="527"/>
                </a:cubicBezTo>
                <a:cubicBezTo>
                  <a:pt x="88" y="575"/>
                  <a:pt x="83" y="622"/>
                  <a:pt x="80" y="670"/>
                </a:cubicBezTo>
                <a:cubicBezTo>
                  <a:pt x="79" y="694"/>
                  <a:pt x="79" y="719"/>
                  <a:pt x="83" y="743"/>
                </a:cubicBezTo>
                <a:cubicBezTo>
                  <a:pt x="89" y="779"/>
                  <a:pt x="102" y="812"/>
                  <a:pt x="120" y="844"/>
                </a:cubicBezTo>
                <a:cubicBezTo>
                  <a:pt x="148" y="891"/>
                  <a:pt x="157" y="944"/>
                  <a:pt x="160" y="999"/>
                </a:cubicBezTo>
                <a:cubicBezTo>
                  <a:pt x="164" y="1070"/>
                  <a:pt x="169" y="1141"/>
                  <a:pt x="176" y="1212"/>
                </a:cubicBezTo>
                <a:cubicBezTo>
                  <a:pt x="183" y="1284"/>
                  <a:pt x="177" y="1354"/>
                  <a:pt x="164" y="1425"/>
                </a:cubicBezTo>
                <a:cubicBezTo>
                  <a:pt x="161" y="1442"/>
                  <a:pt x="154" y="1456"/>
                  <a:pt x="132" y="1448"/>
                </a:cubicBezTo>
                <a:cubicBezTo>
                  <a:pt x="128" y="1456"/>
                  <a:pt x="126" y="1463"/>
                  <a:pt x="121" y="1469"/>
                </a:cubicBezTo>
                <a:cubicBezTo>
                  <a:pt x="116" y="1475"/>
                  <a:pt x="110" y="1480"/>
                  <a:pt x="104" y="1486"/>
                </a:cubicBezTo>
                <a:cubicBezTo>
                  <a:pt x="99" y="1480"/>
                  <a:pt x="93" y="1473"/>
                  <a:pt x="89" y="1466"/>
                </a:cubicBezTo>
                <a:cubicBezTo>
                  <a:pt x="87" y="1463"/>
                  <a:pt x="86" y="1458"/>
                  <a:pt x="84" y="1454"/>
                </a:cubicBezTo>
                <a:cubicBezTo>
                  <a:pt x="68" y="1475"/>
                  <a:pt x="59" y="1475"/>
                  <a:pt x="40" y="1461"/>
                </a:cubicBezTo>
                <a:cubicBezTo>
                  <a:pt x="27" y="1450"/>
                  <a:pt x="18" y="1438"/>
                  <a:pt x="20" y="1420"/>
                </a:cubicBezTo>
                <a:cubicBezTo>
                  <a:pt x="22" y="1405"/>
                  <a:pt x="21" y="1389"/>
                  <a:pt x="24" y="1374"/>
                </a:cubicBezTo>
                <a:cubicBezTo>
                  <a:pt x="32" y="1330"/>
                  <a:pt x="43" y="1287"/>
                  <a:pt x="50" y="1243"/>
                </a:cubicBezTo>
                <a:cubicBezTo>
                  <a:pt x="59" y="1184"/>
                  <a:pt x="85" y="1126"/>
                  <a:pt x="67" y="1064"/>
                </a:cubicBezTo>
                <a:cubicBezTo>
                  <a:pt x="66" y="1059"/>
                  <a:pt x="67" y="1052"/>
                  <a:pt x="66" y="1047"/>
                </a:cubicBezTo>
                <a:cubicBezTo>
                  <a:pt x="63" y="1040"/>
                  <a:pt x="59" y="1034"/>
                  <a:pt x="55" y="1028"/>
                </a:cubicBezTo>
                <a:cubicBezTo>
                  <a:pt x="51" y="1024"/>
                  <a:pt x="52" y="1015"/>
                  <a:pt x="49" y="1013"/>
                </a:cubicBezTo>
                <a:cubicBezTo>
                  <a:pt x="35" y="1003"/>
                  <a:pt x="32" y="985"/>
                  <a:pt x="29" y="972"/>
                </a:cubicBezTo>
                <a:cubicBezTo>
                  <a:pt x="21" y="921"/>
                  <a:pt x="17" y="869"/>
                  <a:pt x="11" y="817"/>
                </a:cubicBezTo>
                <a:cubicBezTo>
                  <a:pt x="7" y="779"/>
                  <a:pt x="4" y="742"/>
                  <a:pt x="0" y="704"/>
                </a:cubicBezTo>
                <a:cubicBezTo>
                  <a:pt x="0" y="661"/>
                  <a:pt x="0" y="619"/>
                  <a:pt x="0" y="576"/>
                </a:cubicBezTo>
                <a:cubicBezTo>
                  <a:pt x="8" y="536"/>
                  <a:pt x="14" y="496"/>
                  <a:pt x="25" y="458"/>
                </a:cubicBezTo>
                <a:cubicBezTo>
                  <a:pt x="46" y="388"/>
                  <a:pt x="61" y="318"/>
                  <a:pt x="94" y="252"/>
                </a:cubicBezTo>
                <a:cubicBezTo>
                  <a:pt x="137" y="167"/>
                  <a:pt x="202" y="110"/>
                  <a:pt x="296" y="90"/>
                </a:cubicBezTo>
                <a:cubicBezTo>
                  <a:pt x="340" y="80"/>
                  <a:pt x="383" y="72"/>
                  <a:pt x="427" y="64"/>
                </a:cubicBezTo>
                <a:cubicBezTo>
                  <a:pt x="477" y="56"/>
                  <a:pt x="528" y="56"/>
                  <a:pt x="570" y="20"/>
                </a:cubicBezTo>
                <a:cubicBezTo>
                  <a:pt x="585" y="7"/>
                  <a:pt x="611" y="6"/>
                  <a:pt x="632" y="0"/>
                </a:cubicBezTo>
                <a:cubicBezTo>
                  <a:pt x="665" y="0"/>
                  <a:pt x="699" y="0"/>
                  <a:pt x="732" y="0"/>
                </a:cubicBezTo>
                <a:cubicBezTo>
                  <a:pt x="735" y="1"/>
                  <a:pt x="738" y="3"/>
                  <a:pt x="741" y="3"/>
                </a:cubicBezTo>
                <a:cubicBezTo>
                  <a:pt x="856" y="14"/>
                  <a:pt x="969" y="27"/>
                  <a:pt x="1084" y="35"/>
                </a:cubicBezTo>
                <a:cubicBezTo>
                  <a:pt x="1317" y="53"/>
                  <a:pt x="1550" y="53"/>
                  <a:pt x="1783" y="51"/>
                </a:cubicBezTo>
                <a:cubicBezTo>
                  <a:pt x="1890" y="50"/>
                  <a:pt x="1997" y="52"/>
                  <a:pt x="2103" y="57"/>
                </a:cubicBezTo>
                <a:cubicBezTo>
                  <a:pt x="2185" y="62"/>
                  <a:pt x="2266" y="71"/>
                  <a:pt x="2347" y="85"/>
                </a:cubicBezTo>
                <a:cubicBezTo>
                  <a:pt x="2436" y="101"/>
                  <a:pt x="2512" y="147"/>
                  <a:pt x="2588" y="194"/>
                </a:cubicBezTo>
                <a:cubicBezTo>
                  <a:pt x="2597" y="199"/>
                  <a:pt x="2606" y="204"/>
                  <a:pt x="2616" y="208"/>
                </a:cubicBezTo>
                <a:cubicBezTo>
                  <a:pt x="2659" y="222"/>
                  <a:pt x="2701" y="236"/>
                  <a:pt x="2744" y="248"/>
                </a:cubicBezTo>
                <a:cubicBezTo>
                  <a:pt x="2815" y="267"/>
                  <a:pt x="2887" y="285"/>
                  <a:pt x="2958" y="303"/>
                </a:cubicBezTo>
                <a:cubicBezTo>
                  <a:pt x="2963" y="304"/>
                  <a:pt x="2970" y="302"/>
                  <a:pt x="2975" y="299"/>
                </a:cubicBezTo>
                <a:cubicBezTo>
                  <a:pt x="3020" y="270"/>
                  <a:pt x="3049" y="270"/>
                  <a:pt x="3092" y="301"/>
                </a:cubicBezTo>
                <a:cubicBezTo>
                  <a:pt x="3119" y="321"/>
                  <a:pt x="3150" y="325"/>
                  <a:pt x="3181" y="320"/>
                </a:cubicBezTo>
                <a:cubicBezTo>
                  <a:pt x="3200" y="316"/>
                  <a:pt x="3218" y="309"/>
                  <a:pt x="3222" y="287"/>
                </a:cubicBezTo>
                <a:cubicBezTo>
                  <a:pt x="3227" y="257"/>
                  <a:pt x="3243" y="236"/>
                  <a:pt x="3269" y="221"/>
                </a:cubicBezTo>
                <a:cubicBezTo>
                  <a:pt x="3312" y="195"/>
                  <a:pt x="3331" y="156"/>
                  <a:pt x="3332" y="108"/>
                </a:cubicBezTo>
                <a:cubicBezTo>
                  <a:pt x="3332" y="101"/>
                  <a:pt x="3333" y="94"/>
                  <a:pt x="3334" y="83"/>
                </a:cubicBezTo>
                <a:cubicBezTo>
                  <a:pt x="3367" y="121"/>
                  <a:pt x="3377" y="159"/>
                  <a:pt x="3364" y="196"/>
                </a:cubicBezTo>
                <a:cubicBezTo>
                  <a:pt x="3402" y="211"/>
                  <a:pt x="3437" y="224"/>
                  <a:pt x="3472" y="237"/>
                </a:cubicBezTo>
                <a:cubicBezTo>
                  <a:pt x="3477" y="238"/>
                  <a:pt x="3485" y="236"/>
                  <a:pt x="3489" y="233"/>
                </a:cubicBezTo>
                <a:cubicBezTo>
                  <a:pt x="3513" y="214"/>
                  <a:pt x="3527" y="188"/>
                  <a:pt x="3535" y="160"/>
                </a:cubicBezTo>
                <a:cubicBezTo>
                  <a:pt x="3539" y="148"/>
                  <a:pt x="3543" y="136"/>
                  <a:pt x="3547" y="123"/>
                </a:cubicBezTo>
                <a:cubicBezTo>
                  <a:pt x="3575" y="155"/>
                  <a:pt x="3578" y="194"/>
                  <a:pt x="3554" y="231"/>
                </a:cubicBezTo>
                <a:cubicBezTo>
                  <a:pt x="3543" y="248"/>
                  <a:pt x="3527" y="263"/>
                  <a:pt x="3514" y="280"/>
                </a:cubicBezTo>
                <a:cubicBezTo>
                  <a:pt x="3510" y="285"/>
                  <a:pt x="3506" y="294"/>
                  <a:pt x="3509" y="298"/>
                </a:cubicBezTo>
                <a:cubicBezTo>
                  <a:pt x="3522" y="325"/>
                  <a:pt x="3534" y="354"/>
                  <a:pt x="3552" y="378"/>
                </a:cubicBezTo>
                <a:cubicBezTo>
                  <a:pt x="3573" y="405"/>
                  <a:pt x="3602" y="427"/>
                  <a:pt x="3624" y="453"/>
                </a:cubicBezTo>
                <a:cubicBezTo>
                  <a:pt x="3634" y="465"/>
                  <a:pt x="3640" y="482"/>
                  <a:pt x="3643" y="497"/>
                </a:cubicBezTo>
                <a:cubicBezTo>
                  <a:pt x="3649" y="525"/>
                  <a:pt x="3652" y="554"/>
                  <a:pt x="3657" y="582"/>
                </a:cubicBezTo>
                <a:cubicBezTo>
                  <a:pt x="3658" y="588"/>
                  <a:pt x="3662" y="595"/>
                  <a:pt x="3667" y="601"/>
                </a:cubicBezTo>
                <a:cubicBezTo>
                  <a:pt x="3724" y="669"/>
                  <a:pt x="3782" y="736"/>
                  <a:pt x="3840" y="804"/>
                </a:cubicBezTo>
                <a:cubicBezTo>
                  <a:pt x="3840" y="809"/>
                  <a:pt x="3840" y="815"/>
                  <a:pt x="3840" y="820"/>
                </a:cubicBezTo>
                <a:cubicBezTo>
                  <a:pt x="3839" y="830"/>
                  <a:pt x="3837" y="839"/>
                  <a:pt x="3836" y="849"/>
                </a:cubicBezTo>
                <a:cubicBezTo>
                  <a:pt x="3835" y="856"/>
                  <a:pt x="3839" y="865"/>
                  <a:pt x="3836" y="870"/>
                </a:cubicBezTo>
                <a:cubicBezTo>
                  <a:pt x="3819" y="895"/>
                  <a:pt x="3803" y="921"/>
                  <a:pt x="3784" y="944"/>
                </a:cubicBezTo>
                <a:cubicBezTo>
                  <a:pt x="3775" y="955"/>
                  <a:pt x="3760" y="958"/>
                  <a:pt x="3749" y="971"/>
                </a:cubicBezTo>
                <a:cubicBezTo>
                  <a:pt x="3729" y="997"/>
                  <a:pt x="3658" y="1003"/>
                  <a:pt x="3628" y="973"/>
                </a:cubicBezTo>
                <a:cubicBezTo>
                  <a:pt x="3616" y="960"/>
                  <a:pt x="3604" y="959"/>
                  <a:pt x="3590" y="957"/>
                </a:cubicBezTo>
                <a:cubicBezTo>
                  <a:pt x="3522" y="948"/>
                  <a:pt x="3455" y="941"/>
                  <a:pt x="3388" y="927"/>
                </a:cubicBezTo>
                <a:cubicBezTo>
                  <a:pt x="3362" y="922"/>
                  <a:pt x="3338" y="922"/>
                  <a:pt x="3312" y="924"/>
                </a:cubicBezTo>
                <a:cubicBezTo>
                  <a:pt x="3269" y="929"/>
                  <a:pt x="3225" y="931"/>
                  <a:pt x="3181" y="935"/>
                </a:cubicBezTo>
                <a:cubicBezTo>
                  <a:pt x="3171" y="936"/>
                  <a:pt x="3160" y="938"/>
                  <a:pt x="3150" y="941"/>
                </a:cubicBezTo>
                <a:cubicBezTo>
                  <a:pt x="3058" y="968"/>
                  <a:pt x="2983" y="1024"/>
                  <a:pt x="2911" y="1086"/>
                </a:cubicBezTo>
                <a:cubicBezTo>
                  <a:pt x="2889" y="1104"/>
                  <a:pt x="2873" y="1124"/>
                  <a:pt x="2864" y="1151"/>
                </a:cubicBezTo>
                <a:cubicBezTo>
                  <a:pt x="2852" y="1189"/>
                  <a:pt x="2829" y="1222"/>
                  <a:pt x="2797" y="1246"/>
                </a:cubicBezTo>
                <a:cubicBezTo>
                  <a:pt x="2764" y="1270"/>
                  <a:pt x="2730" y="1292"/>
                  <a:pt x="2696" y="1314"/>
                </a:cubicBezTo>
                <a:cubicBezTo>
                  <a:pt x="2663" y="1335"/>
                  <a:pt x="2625" y="1350"/>
                  <a:pt x="2596" y="1375"/>
                </a:cubicBezTo>
                <a:cubicBezTo>
                  <a:pt x="2541" y="1424"/>
                  <a:pt x="2478" y="1453"/>
                  <a:pt x="2408" y="1466"/>
                </a:cubicBezTo>
                <a:cubicBezTo>
                  <a:pt x="2396" y="1469"/>
                  <a:pt x="2391" y="1475"/>
                  <a:pt x="2389" y="1485"/>
                </a:cubicBezTo>
                <a:cubicBezTo>
                  <a:pt x="2380" y="1522"/>
                  <a:pt x="2372" y="1558"/>
                  <a:pt x="2364" y="1594"/>
                </a:cubicBezTo>
                <a:cubicBezTo>
                  <a:pt x="2354" y="1647"/>
                  <a:pt x="2351" y="1701"/>
                  <a:pt x="2333" y="1751"/>
                </a:cubicBezTo>
                <a:cubicBezTo>
                  <a:pt x="2311" y="1812"/>
                  <a:pt x="2300" y="1872"/>
                  <a:pt x="2309" y="1936"/>
                </a:cubicBezTo>
                <a:cubicBezTo>
                  <a:pt x="2310" y="1940"/>
                  <a:pt x="2309" y="1944"/>
                  <a:pt x="2310" y="1948"/>
                </a:cubicBezTo>
                <a:cubicBezTo>
                  <a:pt x="2317" y="2016"/>
                  <a:pt x="2325" y="2085"/>
                  <a:pt x="2333" y="2154"/>
                </a:cubicBezTo>
                <a:cubicBezTo>
                  <a:pt x="2333" y="2160"/>
                  <a:pt x="2339" y="2167"/>
                  <a:pt x="2343" y="2172"/>
                </a:cubicBezTo>
                <a:cubicBezTo>
                  <a:pt x="2356" y="2188"/>
                  <a:pt x="2374" y="2201"/>
                  <a:pt x="2383" y="2219"/>
                </a:cubicBezTo>
                <a:cubicBezTo>
                  <a:pt x="2394" y="2243"/>
                  <a:pt x="2411" y="2260"/>
                  <a:pt x="2429" y="2277"/>
                </a:cubicBezTo>
                <a:cubicBezTo>
                  <a:pt x="2436" y="2284"/>
                  <a:pt x="2442" y="2291"/>
                  <a:pt x="2450" y="2297"/>
                </a:cubicBezTo>
                <a:cubicBezTo>
                  <a:pt x="2460" y="2304"/>
                  <a:pt x="2458" y="2314"/>
                  <a:pt x="2455" y="2323"/>
                </a:cubicBezTo>
                <a:cubicBezTo>
                  <a:pt x="2451" y="2333"/>
                  <a:pt x="2449" y="2342"/>
                  <a:pt x="2435" y="2342"/>
                </a:cubicBezTo>
                <a:cubicBezTo>
                  <a:pt x="2421" y="2343"/>
                  <a:pt x="2406" y="2346"/>
                  <a:pt x="2392" y="23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Calibri" panose="020F0502020204030204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7202" y="3237022"/>
            <a:ext cx="2051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  <a:t>направление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МЯСНОЕ</a:t>
            </a:r>
            <a:b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СКОТОВОДСТВО</a:t>
            </a:r>
          </a:p>
        </p:txBody>
      </p:sp>
      <p:sp>
        <p:nvSpPr>
          <p:cNvPr id="41" name="Freeform 54"/>
          <p:cNvSpPr>
            <a:spLocks/>
          </p:cNvSpPr>
          <p:nvPr/>
        </p:nvSpPr>
        <p:spPr bwMode="auto">
          <a:xfrm>
            <a:off x="6460464" y="3306835"/>
            <a:ext cx="268129" cy="208074"/>
          </a:xfrm>
          <a:custGeom>
            <a:avLst/>
            <a:gdLst>
              <a:gd name="T0" fmla="*/ 2205 w 3840"/>
              <a:gd name="T1" fmla="*/ 2313 h 2348"/>
              <a:gd name="T2" fmla="*/ 2099 w 3840"/>
              <a:gd name="T3" fmla="*/ 2228 h 2348"/>
              <a:gd name="T4" fmla="*/ 2069 w 3840"/>
              <a:gd name="T5" fmla="*/ 2087 h 2348"/>
              <a:gd name="T6" fmla="*/ 2024 w 3840"/>
              <a:gd name="T7" fmla="*/ 1652 h 2348"/>
              <a:gd name="T8" fmla="*/ 1993 w 3840"/>
              <a:gd name="T9" fmla="*/ 1315 h 2348"/>
              <a:gd name="T10" fmla="*/ 1542 w 3840"/>
              <a:gd name="T11" fmla="*/ 1329 h 2348"/>
              <a:gd name="T12" fmla="*/ 1353 w 3840"/>
              <a:gd name="T13" fmla="*/ 1370 h 2348"/>
              <a:gd name="T14" fmla="*/ 1002 w 3840"/>
              <a:gd name="T15" fmla="*/ 1216 h 2348"/>
              <a:gd name="T16" fmla="*/ 860 w 3840"/>
              <a:gd name="T17" fmla="*/ 1238 h 2348"/>
              <a:gd name="T18" fmla="*/ 765 w 3840"/>
              <a:gd name="T19" fmla="*/ 1332 h 2348"/>
              <a:gd name="T20" fmla="*/ 739 w 3840"/>
              <a:gd name="T21" fmla="*/ 1248 h 2348"/>
              <a:gd name="T22" fmla="*/ 713 w 3840"/>
              <a:gd name="T23" fmla="*/ 1342 h 2348"/>
              <a:gd name="T24" fmla="*/ 658 w 3840"/>
              <a:gd name="T25" fmla="*/ 1243 h 2348"/>
              <a:gd name="T26" fmla="*/ 436 w 3840"/>
              <a:gd name="T27" fmla="*/ 1608 h 2348"/>
              <a:gd name="T28" fmla="*/ 508 w 3840"/>
              <a:gd name="T29" fmla="*/ 2229 h 2348"/>
              <a:gd name="T30" fmla="*/ 561 w 3840"/>
              <a:gd name="T31" fmla="*/ 2314 h 2348"/>
              <a:gd name="T32" fmla="*/ 380 w 3840"/>
              <a:gd name="T33" fmla="*/ 2348 h 2348"/>
              <a:gd name="T34" fmla="*/ 295 w 3840"/>
              <a:gd name="T35" fmla="*/ 2242 h 2348"/>
              <a:gd name="T36" fmla="*/ 265 w 3840"/>
              <a:gd name="T37" fmla="*/ 2181 h 2348"/>
              <a:gd name="T38" fmla="*/ 247 w 3840"/>
              <a:gd name="T39" fmla="*/ 2128 h 2348"/>
              <a:gd name="T40" fmla="*/ 207 w 3840"/>
              <a:gd name="T41" fmla="*/ 2090 h 2348"/>
              <a:gd name="T42" fmla="*/ 251 w 3840"/>
              <a:gd name="T43" fmla="*/ 1855 h 2348"/>
              <a:gd name="T44" fmla="*/ 200 w 3840"/>
              <a:gd name="T45" fmla="*/ 1444 h 2348"/>
              <a:gd name="T46" fmla="*/ 250 w 3840"/>
              <a:gd name="T47" fmla="*/ 987 h 2348"/>
              <a:gd name="T48" fmla="*/ 92 w 3840"/>
              <a:gd name="T49" fmla="*/ 527 h 2348"/>
              <a:gd name="T50" fmla="*/ 120 w 3840"/>
              <a:gd name="T51" fmla="*/ 844 h 2348"/>
              <a:gd name="T52" fmla="*/ 164 w 3840"/>
              <a:gd name="T53" fmla="*/ 1425 h 2348"/>
              <a:gd name="T54" fmla="*/ 104 w 3840"/>
              <a:gd name="T55" fmla="*/ 1486 h 2348"/>
              <a:gd name="T56" fmla="*/ 40 w 3840"/>
              <a:gd name="T57" fmla="*/ 1461 h 2348"/>
              <a:gd name="T58" fmla="*/ 50 w 3840"/>
              <a:gd name="T59" fmla="*/ 1243 h 2348"/>
              <a:gd name="T60" fmla="*/ 55 w 3840"/>
              <a:gd name="T61" fmla="*/ 1028 h 2348"/>
              <a:gd name="T62" fmla="*/ 11 w 3840"/>
              <a:gd name="T63" fmla="*/ 817 h 2348"/>
              <a:gd name="T64" fmla="*/ 25 w 3840"/>
              <a:gd name="T65" fmla="*/ 458 h 2348"/>
              <a:gd name="T66" fmla="*/ 427 w 3840"/>
              <a:gd name="T67" fmla="*/ 64 h 2348"/>
              <a:gd name="T68" fmla="*/ 732 w 3840"/>
              <a:gd name="T69" fmla="*/ 0 h 2348"/>
              <a:gd name="T70" fmla="*/ 1783 w 3840"/>
              <a:gd name="T71" fmla="*/ 51 h 2348"/>
              <a:gd name="T72" fmla="*/ 2588 w 3840"/>
              <a:gd name="T73" fmla="*/ 194 h 2348"/>
              <a:gd name="T74" fmla="*/ 2958 w 3840"/>
              <a:gd name="T75" fmla="*/ 303 h 2348"/>
              <a:gd name="T76" fmla="*/ 3181 w 3840"/>
              <a:gd name="T77" fmla="*/ 320 h 2348"/>
              <a:gd name="T78" fmla="*/ 3332 w 3840"/>
              <a:gd name="T79" fmla="*/ 108 h 2348"/>
              <a:gd name="T80" fmla="*/ 3472 w 3840"/>
              <a:gd name="T81" fmla="*/ 237 h 2348"/>
              <a:gd name="T82" fmla="*/ 3547 w 3840"/>
              <a:gd name="T83" fmla="*/ 123 h 2348"/>
              <a:gd name="T84" fmla="*/ 3509 w 3840"/>
              <a:gd name="T85" fmla="*/ 298 h 2348"/>
              <a:gd name="T86" fmla="*/ 3643 w 3840"/>
              <a:gd name="T87" fmla="*/ 497 h 2348"/>
              <a:gd name="T88" fmla="*/ 3840 w 3840"/>
              <a:gd name="T89" fmla="*/ 804 h 2348"/>
              <a:gd name="T90" fmla="*/ 3836 w 3840"/>
              <a:gd name="T91" fmla="*/ 870 h 2348"/>
              <a:gd name="T92" fmla="*/ 3628 w 3840"/>
              <a:gd name="T93" fmla="*/ 973 h 2348"/>
              <a:gd name="T94" fmla="*/ 3312 w 3840"/>
              <a:gd name="T95" fmla="*/ 924 h 2348"/>
              <a:gd name="T96" fmla="*/ 2911 w 3840"/>
              <a:gd name="T97" fmla="*/ 1086 h 2348"/>
              <a:gd name="T98" fmla="*/ 2696 w 3840"/>
              <a:gd name="T99" fmla="*/ 1314 h 2348"/>
              <a:gd name="T100" fmla="*/ 2389 w 3840"/>
              <a:gd name="T101" fmla="*/ 1485 h 2348"/>
              <a:gd name="T102" fmla="*/ 2309 w 3840"/>
              <a:gd name="T103" fmla="*/ 1936 h 2348"/>
              <a:gd name="T104" fmla="*/ 2343 w 3840"/>
              <a:gd name="T105" fmla="*/ 2172 h 2348"/>
              <a:gd name="T106" fmla="*/ 2450 w 3840"/>
              <a:gd name="T107" fmla="*/ 2297 h 2348"/>
              <a:gd name="T108" fmla="*/ 2392 w 3840"/>
              <a:gd name="T109" fmla="*/ 2348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348">
                <a:moveTo>
                  <a:pt x="2392" y="2348"/>
                </a:moveTo>
                <a:cubicBezTo>
                  <a:pt x="2383" y="2348"/>
                  <a:pt x="2373" y="2348"/>
                  <a:pt x="2364" y="2348"/>
                </a:cubicBezTo>
                <a:cubicBezTo>
                  <a:pt x="2311" y="2336"/>
                  <a:pt x="2258" y="2325"/>
                  <a:pt x="2205" y="2313"/>
                </a:cubicBezTo>
                <a:cubicBezTo>
                  <a:pt x="2199" y="2312"/>
                  <a:pt x="2194" y="2307"/>
                  <a:pt x="2189" y="2304"/>
                </a:cubicBezTo>
                <a:cubicBezTo>
                  <a:pt x="2183" y="2299"/>
                  <a:pt x="2178" y="2292"/>
                  <a:pt x="2171" y="2291"/>
                </a:cubicBezTo>
                <a:cubicBezTo>
                  <a:pt x="2135" y="2283"/>
                  <a:pt x="2101" y="2272"/>
                  <a:pt x="2099" y="2228"/>
                </a:cubicBezTo>
                <a:cubicBezTo>
                  <a:pt x="2098" y="2214"/>
                  <a:pt x="2104" y="2200"/>
                  <a:pt x="2108" y="2185"/>
                </a:cubicBezTo>
                <a:cubicBezTo>
                  <a:pt x="2072" y="2171"/>
                  <a:pt x="2068" y="2165"/>
                  <a:pt x="2068" y="2123"/>
                </a:cubicBezTo>
                <a:cubicBezTo>
                  <a:pt x="2068" y="2111"/>
                  <a:pt x="2069" y="2099"/>
                  <a:pt x="2069" y="2087"/>
                </a:cubicBezTo>
                <a:cubicBezTo>
                  <a:pt x="2070" y="2026"/>
                  <a:pt x="2072" y="1964"/>
                  <a:pt x="2071" y="1903"/>
                </a:cubicBezTo>
                <a:cubicBezTo>
                  <a:pt x="2069" y="1847"/>
                  <a:pt x="2066" y="1792"/>
                  <a:pt x="2040" y="1740"/>
                </a:cubicBezTo>
                <a:cubicBezTo>
                  <a:pt x="2028" y="1714"/>
                  <a:pt x="2028" y="1682"/>
                  <a:pt x="2024" y="1652"/>
                </a:cubicBezTo>
                <a:cubicBezTo>
                  <a:pt x="2021" y="1634"/>
                  <a:pt x="2021" y="1616"/>
                  <a:pt x="2020" y="1597"/>
                </a:cubicBezTo>
                <a:cubicBezTo>
                  <a:pt x="2013" y="1509"/>
                  <a:pt x="2006" y="1420"/>
                  <a:pt x="1999" y="1332"/>
                </a:cubicBezTo>
                <a:cubicBezTo>
                  <a:pt x="1998" y="1326"/>
                  <a:pt x="1997" y="1317"/>
                  <a:pt x="1993" y="1315"/>
                </a:cubicBezTo>
                <a:cubicBezTo>
                  <a:pt x="1974" y="1307"/>
                  <a:pt x="1955" y="1295"/>
                  <a:pt x="1935" y="1295"/>
                </a:cubicBezTo>
                <a:cubicBezTo>
                  <a:pt x="1877" y="1293"/>
                  <a:pt x="1819" y="1293"/>
                  <a:pt x="1761" y="1299"/>
                </a:cubicBezTo>
                <a:cubicBezTo>
                  <a:pt x="1688" y="1306"/>
                  <a:pt x="1615" y="1318"/>
                  <a:pt x="1542" y="1329"/>
                </a:cubicBezTo>
                <a:cubicBezTo>
                  <a:pt x="1501" y="1334"/>
                  <a:pt x="1459" y="1334"/>
                  <a:pt x="1423" y="1359"/>
                </a:cubicBezTo>
                <a:cubicBezTo>
                  <a:pt x="1419" y="1362"/>
                  <a:pt x="1412" y="1362"/>
                  <a:pt x="1406" y="1363"/>
                </a:cubicBezTo>
                <a:cubicBezTo>
                  <a:pt x="1388" y="1366"/>
                  <a:pt x="1370" y="1367"/>
                  <a:pt x="1353" y="1370"/>
                </a:cubicBezTo>
                <a:cubicBezTo>
                  <a:pt x="1334" y="1373"/>
                  <a:pt x="1318" y="1370"/>
                  <a:pt x="1300" y="1359"/>
                </a:cubicBezTo>
                <a:cubicBezTo>
                  <a:pt x="1271" y="1339"/>
                  <a:pt x="1239" y="1321"/>
                  <a:pt x="1207" y="1306"/>
                </a:cubicBezTo>
                <a:cubicBezTo>
                  <a:pt x="1139" y="1275"/>
                  <a:pt x="1070" y="1246"/>
                  <a:pt x="1002" y="1216"/>
                </a:cubicBezTo>
                <a:cubicBezTo>
                  <a:pt x="993" y="1212"/>
                  <a:pt x="983" y="1210"/>
                  <a:pt x="973" y="1208"/>
                </a:cubicBezTo>
                <a:cubicBezTo>
                  <a:pt x="935" y="1201"/>
                  <a:pt x="902" y="1222"/>
                  <a:pt x="868" y="1231"/>
                </a:cubicBezTo>
                <a:cubicBezTo>
                  <a:pt x="865" y="1232"/>
                  <a:pt x="862" y="1235"/>
                  <a:pt x="860" y="1238"/>
                </a:cubicBezTo>
                <a:cubicBezTo>
                  <a:pt x="846" y="1252"/>
                  <a:pt x="812" y="1312"/>
                  <a:pt x="804" y="1332"/>
                </a:cubicBezTo>
                <a:cubicBezTo>
                  <a:pt x="802" y="1338"/>
                  <a:pt x="793" y="1345"/>
                  <a:pt x="786" y="1348"/>
                </a:cubicBezTo>
                <a:cubicBezTo>
                  <a:pt x="773" y="1352"/>
                  <a:pt x="767" y="1342"/>
                  <a:pt x="765" y="1332"/>
                </a:cubicBezTo>
                <a:cubicBezTo>
                  <a:pt x="760" y="1311"/>
                  <a:pt x="756" y="1289"/>
                  <a:pt x="751" y="1268"/>
                </a:cubicBezTo>
                <a:cubicBezTo>
                  <a:pt x="750" y="1261"/>
                  <a:pt x="747" y="1254"/>
                  <a:pt x="745" y="1247"/>
                </a:cubicBezTo>
                <a:cubicBezTo>
                  <a:pt x="743" y="1248"/>
                  <a:pt x="741" y="1248"/>
                  <a:pt x="739" y="1248"/>
                </a:cubicBezTo>
                <a:cubicBezTo>
                  <a:pt x="739" y="1256"/>
                  <a:pt x="738" y="1264"/>
                  <a:pt x="737" y="1271"/>
                </a:cubicBezTo>
                <a:cubicBezTo>
                  <a:pt x="735" y="1289"/>
                  <a:pt x="735" y="1308"/>
                  <a:pt x="731" y="1325"/>
                </a:cubicBezTo>
                <a:cubicBezTo>
                  <a:pt x="729" y="1332"/>
                  <a:pt x="720" y="1339"/>
                  <a:pt x="713" y="1342"/>
                </a:cubicBezTo>
                <a:cubicBezTo>
                  <a:pt x="709" y="1343"/>
                  <a:pt x="699" y="1334"/>
                  <a:pt x="697" y="1328"/>
                </a:cubicBezTo>
                <a:cubicBezTo>
                  <a:pt x="691" y="1309"/>
                  <a:pt x="687" y="1289"/>
                  <a:pt x="684" y="1270"/>
                </a:cubicBezTo>
                <a:cubicBezTo>
                  <a:pt x="681" y="1254"/>
                  <a:pt x="675" y="1245"/>
                  <a:pt x="658" y="1243"/>
                </a:cubicBezTo>
                <a:cubicBezTo>
                  <a:pt x="654" y="1248"/>
                  <a:pt x="649" y="1254"/>
                  <a:pt x="646" y="1260"/>
                </a:cubicBezTo>
                <a:cubicBezTo>
                  <a:pt x="586" y="1352"/>
                  <a:pt x="525" y="1444"/>
                  <a:pt x="467" y="1537"/>
                </a:cubicBezTo>
                <a:cubicBezTo>
                  <a:pt x="453" y="1559"/>
                  <a:pt x="444" y="1584"/>
                  <a:pt x="436" y="1608"/>
                </a:cubicBezTo>
                <a:cubicBezTo>
                  <a:pt x="384" y="1782"/>
                  <a:pt x="393" y="1955"/>
                  <a:pt x="445" y="2128"/>
                </a:cubicBezTo>
                <a:cubicBezTo>
                  <a:pt x="449" y="2142"/>
                  <a:pt x="459" y="2155"/>
                  <a:pt x="467" y="2167"/>
                </a:cubicBezTo>
                <a:cubicBezTo>
                  <a:pt x="481" y="2188"/>
                  <a:pt x="506" y="2207"/>
                  <a:pt x="508" y="2229"/>
                </a:cubicBezTo>
                <a:cubicBezTo>
                  <a:pt x="511" y="2258"/>
                  <a:pt x="529" y="2269"/>
                  <a:pt x="545" y="2285"/>
                </a:cubicBezTo>
                <a:cubicBezTo>
                  <a:pt x="547" y="2288"/>
                  <a:pt x="550" y="2290"/>
                  <a:pt x="551" y="2293"/>
                </a:cubicBezTo>
                <a:cubicBezTo>
                  <a:pt x="555" y="2300"/>
                  <a:pt x="563" y="2311"/>
                  <a:pt x="561" y="2314"/>
                </a:cubicBezTo>
                <a:cubicBezTo>
                  <a:pt x="555" y="2322"/>
                  <a:pt x="546" y="2330"/>
                  <a:pt x="536" y="2332"/>
                </a:cubicBezTo>
                <a:cubicBezTo>
                  <a:pt x="512" y="2339"/>
                  <a:pt x="488" y="2343"/>
                  <a:pt x="464" y="2348"/>
                </a:cubicBezTo>
                <a:cubicBezTo>
                  <a:pt x="436" y="2348"/>
                  <a:pt x="408" y="2348"/>
                  <a:pt x="380" y="2348"/>
                </a:cubicBezTo>
                <a:cubicBezTo>
                  <a:pt x="360" y="2345"/>
                  <a:pt x="341" y="2343"/>
                  <a:pt x="321" y="2340"/>
                </a:cubicBezTo>
                <a:cubicBezTo>
                  <a:pt x="315" y="2339"/>
                  <a:pt x="307" y="2336"/>
                  <a:pt x="304" y="2332"/>
                </a:cubicBezTo>
                <a:cubicBezTo>
                  <a:pt x="287" y="2304"/>
                  <a:pt x="270" y="2275"/>
                  <a:pt x="295" y="2242"/>
                </a:cubicBezTo>
                <a:cubicBezTo>
                  <a:pt x="288" y="2240"/>
                  <a:pt x="283" y="2238"/>
                  <a:pt x="277" y="2236"/>
                </a:cubicBezTo>
                <a:cubicBezTo>
                  <a:pt x="282" y="2208"/>
                  <a:pt x="281" y="2208"/>
                  <a:pt x="250" y="2199"/>
                </a:cubicBezTo>
                <a:cubicBezTo>
                  <a:pt x="255" y="2193"/>
                  <a:pt x="259" y="2188"/>
                  <a:pt x="265" y="2181"/>
                </a:cubicBezTo>
                <a:cubicBezTo>
                  <a:pt x="256" y="2180"/>
                  <a:pt x="249" y="2179"/>
                  <a:pt x="241" y="2178"/>
                </a:cubicBezTo>
                <a:cubicBezTo>
                  <a:pt x="247" y="2171"/>
                  <a:pt x="251" y="2166"/>
                  <a:pt x="255" y="2161"/>
                </a:cubicBezTo>
                <a:cubicBezTo>
                  <a:pt x="270" y="2143"/>
                  <a:pt x="268" y="2135"/>
                  <a:pt x="247" y="2128"/>
                </a:cubicBezTo>
                <a:cubicBezTo>
                  <a:pt x="237" y="2124"/>
                  <a:pt x="227" y="2122"/>
                  <a:pt x="215" y="2118"/>
                </a:cubicBezTo>
                <a:cubicBezTo>
                  <a:pt x="226" y="2112"/>
                  <a:pt x="235" y="2107"/>
                  <a:pt x="248" y="2100"/>
                </a:cubicBezTo>
                <a:cubicBezTo>
                  <a:pt x="232" y="2096"/>
                  <a:pt x="222" y="2094"/>
                  <a:pt x="207" y="2090"/>
                </a:cubicBezTo>
                <a:cubicBezTo>
                  <a:pt x="216" y="2087"/>
                  <a:pt x="218" y="2086"/>
                  <a:pt x="221" y="2084"/>
                </a:cubicBezTo>
                <a:cubicBezTo>
                  <a:pt x="241" y="2076"/>
                  <a:pt x="254" y="2065"/>
                  <a:pt x="253" y="2039"/>
                </a:cubicBezTo>
                <a:cubicBezTo>
                  <a:pt x="250" y="1978"/>
                  <a:pt x="253" y="1916"/>
                  <a:pt x="251" y="1855"/>
                </a:cubicBezTo>
                <a:cubicBezTo>
                  <a:pt x="248" y="1754"/>
                  <a:pt x="242" y="1653"/>
                  <a:pt x="205" y="1557"/>
                </a:cubicBezTo>
                <a:cubicBezTo>
                  <a:pt x="198" y="1537"/>
                  <a:pt x="193" y="1517"/>
                  <a:pt x="190" y="1497"/>
                </a:cubicBezTo>
                <a:cubicBezTo>
                  <a:pt x="186" y="1478"/>
                  <a:pt x="185" y="1457"/>
                  <a:pt x="200" y="1444"/>
                </a:cubicBezTo>
                <a:cubicBezTo>
                  <a:pt x="234" y="1412"/>
                  <a:pt x="245" y="1369"/>
                  <a:pt x="255" y="1327"/>
                </a:cubicBezTo>
                <a:cubicBezTo>
                  <a:pt x="264" y="1287"/>
                  <a:pt x="276" y="1247"/>
                  <a:pt x="274" y="1207"/>
                </a:cubicBezTo>
                <a:cubicBezTo>
                  <a:pt x="271" y="1133"/>
                  <a:pt x="262" y="1060"/>
                  <a:pt x="250" y="987"/>
                </a:cubicBezTo>
                <a:cubicBezTo>
                  <a:pt x="223" y="828"/>
                  <a:pt x="167" y="678"/>
                  <a:pt x="102" y="532"/>
                </a:cubicBezTo>
                <a:cubicBezTo>
                  <a:pt x="101" y="530"/>
                  <a:pt x="99" y="529"/>
                  <a:pt x="98" y="527"/>
                </a:cubicBezTo>
                <a:cubicBezTo>
                  <a:pt x="96" y="527"/>
                  <a:pt x="94" y="527"/>
                  <a:pt x="92" y="527"/>
                </a:cubicBezTo>
                <a:cubicBezTo>
                  <a:pt x="88" y="575"/>
                  <a:pt x="83" y="622"/>
                  <a:pt x="80" y="670"/>
                </a:cubicBezTo>
                <a:cubicBezTo>
                  <a:pt x="79" y="694"/>
                  <a:pt x="79" y="719"/>
                  <a:pt x="83" y="743"/>
                </a:cubicBezTo>
                <a:cubicBezTo>
                  <a:pt x="89" y="779"/>
                  <a:pt x="102" y="812"/>
                  <a:pt x="120" y="844"/>
                </a:cubicBezTo>
                <a:cubicBezTo>
                  <a:pt x="148" y="891"/>
                  <a:pt x="157" y="944"/>
                  <a:pt x="160" y="999"/>
                </a:cubicBezTo>
                <a:cubicBezTo>
                  <a:pt x="164" y="1070"/>
                  <a:pt x="169" y="1141"/>
                  <a:pt x="176" y="1212"/>
                </a:cubicBezTo>
                <a:cubicBezTo>
                  <a:pt x="183" y="1284"/>
                  <a:pt x="177" y="1354"/>
                  <a:pt x="164" y="1425"/>
                </a:cubicBezTo>
                <a:cubicBezTo>
                  <a:pt x="161" y="1442"/>
                  <a:pt x="154" y="1456"/>
                  <a:pt x="132" y="1448"/>
                </a:cubicBezTo>
                <a:cubicBezTo>
                  <a:pt x="128" y="1456"/>
                  <a:pt x="126" y="1463"/>
                  <a:pt x="121" y="1469"/>
                </a:cubicBezTo>
                <a:cubicBezTo>
                  <a:pt x="116" y="1475"/>
                  <a:pt x="110" y="1480"/>
                  <a:pt x="104" y="1486"/>
                </a:cubicBezTo>
                <a:cubicBezTo>
                  <a:pt x="99" y="1480"/>
                  <a:pt x="93" y="1473"/>
                  <a:pt x="89" y="1466"/>
                </a:cubicBezTo>
                <a:cubicBezTo>
                  <a:pt x="87" y="1463"/>
                  <a:pt x="86" y="1458"/>
                  <a:pt x="84" y="1454"/>
                </a:cubicBezTo>
                <a:cubicBezTo>
                  <a:pt x="68" y="1475"/>
                  <a:pt x="59" y="1475"/>
                  <a:pt x="40" y="1461"/>
                </a:cubicBezTo>
                <a:cubicBezTo>
                  <a:pt x="27" y="1450"/>
                  <a:pt x="18" y="1438"/>
                  <a:pt x="20" y="1420"/>
                </a:cubicBezTo>
                <a:cubicBezTo>
                  <a:pt x="22" y="1405"/>
                  <a:pt x="21" y="1389"/>
                  <a:pt x="24" y="1374"/>
                </a:cubicBezTo>
                <a:cubicBezTo>
                  <a:pt x="32" y="1330"/>
                  <a:pt x="43" y="1287"/>
                  <a:pt x="50" y="1243"/>
                </a:cubicBezTo>
                <a:cubicBezTo>
                  <a:pt x="59" y="1184"/>
                  <a:pt x="85" y="1126"/>
                  <a:pt x="67" y="1064"/>
                </a:cubicBezTo>
                <a:cubicBezTo>
                  <a:pt x="66" y="1059"/>
                  <a:pt x="67" y="1052"/>
                  <a:pt x="66" y="1047"/>
                </a:cubicBezTo>
                <a:cubicBezTo>
                  <a:pt x="63" y="1040"/>
                  <a:pt x="59" y="1034"/>
                  <a:pt x="55" y="1028"/>
                </a:cubicBezTo>
                <a:cubicBezTo>
                  <a:pt x="51" y="1024"/>
                  <a:pt x="52" y="1015"/>
                  <a:pt x="49" y="1013"/>
                </a:cubicBezTo>
                <a:cubicBezTo>
                  <a:pt x="35" y="1003"/>
                  <a:pt x="32" y="985"/>
                  <a:pt x="29" y="972"/>
                </a:cubicBezTo>
                <a:cubicBezTo>
                  <a:pt x="21" y="921"/>
                  <a:pt x="17" y="869"/>
                  <a:pt x="11" y="817"/>
                </a:cubicBezTo>
                <a:cubicBezTo>
                  <a:pt x="7" y="779"/>
                  <a:pt x="4" y="742"/>
                  <a:pt x="0" y="704"/>
                </a:cubicBezTo>
                <a:cubicBezTo>
                  <a:pt x="0" y="661"/>
                  <a:pt x="0" y="619"/>
                  <a:pt x="0" y="576"/>
                </a:cubicBezTo>
                <a:cubicBezTo>
                  <a:pt x="8" y="536"/>
                  <a:pt x="14" y="496"/>
                  <a:pt x="25" y="458"/>
                </a:cubicBezTo>
                <a:cubicBezTo>
                  <a:pt x="46" y="388"/>
                  <a:pt x="61" y="318"/>
                  <a:pt x="94" y="252"/>
                </a:cubicBezTo>
                <a:cubicBezTo>
                  <a:pt x="137" y="167"/>
                  <a:pt x="202" y="110"/>
                  <a:pt x="296" y="90"/>
                </a:cubicBezTo>
                <a:cubicBezTo>
                  <a:pt x="340" y="80"/>
                  <a:pt x="383" y="72"/>
                  <a:pt x="427" y="64"/>
                </a:cubicBezTo>
                <a:cubicBezTo>
                  <a:pt x="477" y="56"/>
                  <a:pt x="528" y="56"/>
                  <a:pt x="570" y="20"/>
                </a:cubicBezTo>
                <a:cubicBezTo>
                  <a:pt x="585" y="7"/>
                  <a:pt x="611" y="6"/>
                  <a:pt x="632" y="0"/>
                </a:cubicBezTo>
                <a:cubicBezTo>
                  <a:pt x="665" y="0"/>
                  <a:pt x="699" y="0"/>
                  <a:pt x="732" y="0"/>
                </a:cubicBezTo>
                <a:cubicBezTo>
                  <a:pt x="735" y="1"/>
                  <a:pt x="738" y="3"/>
                  <a:pt x="741" y="3"/>
                </a:cubicBezTo>
                <a:cubicBezTo>
                  <a:pt x="856" y="14"/>
                  <a:pt x="969" y="27"/>
                  <a:pt x="1084" y="35"/>
                </a:cubicBezTo>
                <a:cubicBezTo>
                  <a:pt x="1317" y="53"/>
                  <a:pt x="1550" y="53"/>
                  <a:pt x="1783" y="51"/>
                </a:cubicBezTo>
                <a:cubicBezTo>
                  <a:pt x="1890" y="50"/>
                  <a:pt x="1997" y="52"/>
                  <a:pt x="2103" y="57"/>
                </a:cubicBezTo>
                <a:cubicBezTo>
                  <a:pt x="2185" y="62"/>
                  <a:pt x="2266" y="71"/>
                  <a:pt x="2347" y="85"/>
                </a:cubicBezTo>
                <a:cubicBezTo>
                  <a:pt x="2436" y="101"/>
                  <a:pt x="2512" y="147"/>
                  <a:pt x="2588" y="194"/>
                </a:cubicBezTo>
                <a:cubicBezTo>
                  <a:pt x="2597" y="199"/>
                  <a:pt x="2606" y="204"/>
                  <a:pt x="2616" y="208"/>
                </a:cubicBezTo>
                <a:cubicBezTo>
                  <a:pt x="2659" y="222"/>
                  <a:pt x="2701" y="236"/>
                  <a:pt x="2744" y="248"/>
                </a:cubicBezTo>
                <a:cubicBezTo>
                  <a:pt x="2815" y="267"/>
                  <a:pt x="2887" y="285"/>
                  <a:pt x="2958" y="303"/>
                </a:cubicBezTo>
                <a:cubicBezTo>
                  <a:pt x="2963" y="304"/>
                  <a:pt x="2970" y="302"/>
                  <a:pt x="2975" y="299"/>
                </a:cubicBezTo>
                <a:cubicBezTo>
                  <a:pt x="3020" y="270"/>
                  <a:pt x="3049" y="270"/>
                  <a:pt x="3092" y="301"/>
                </a:cubicBezTo>
                <a:cubicBezTo>
                  <a:pt x="3119" y="321"/>
                  <a:pt x="3150" y="325"/>
                  <a:pt x="3181" y="320"/>
                </a:cubicBezTo>
                <a:cubicBezTo>
                  <a:pt x="3200" y="316"/>
                  <a:pt x="3218" y="309"/>
                  <a:pt x="3222" y="287"/>
                </a:cubicBezTo>
                <a:cubicBezTo>
                  <a:pt x="3227" y="257"/>
                  <a:pt x="3243" y="236"/>
                  <a:pt x="3269" y="221"/>
                </a:cubicBezTo>
                <a:cubicBezTo>
                  <a:pt x="3312" y="195"/>
                  <a:pt x="3331" y="156"/>
                  <a:pt x="3332" y="108"/>
                </a:cubicBezTo>
                <a:cubicBezTo>
                  <a:pt x="3332" y="101"/>
                  <a:pt x="3333" y="94"/>
                  <a:pt x="3334" y="83"/>
                </a:cubicBezTo>
                <a:cubicBezTo>
                  <a:pt x="3367" y="121"/>
                  <a:pt x="3377" y="159"/>
                  <a:pt x="3364" y="196"/>
                </a:cubicBezTo>
                <a:cubicBezTo>
                  <a:pt x="3402" y="211"/>
                  <a:pt x="3437" y="224"/>
                  <a:pt x="3472" y="237"/>
                </a:cubicBezTo>
                <a:cubicBezTo>
                  <a:pt x="3477" y="238"/>
                  <a:pt x="3485" y="236"/>
                  <a:pt x="3489" y="233"/>
                </a:cubicBezTo>
                <a:cubicBezTo>
                  <a:pt x="3513" y="214"/>
                  <a:pt x="3527" y="188"/>
                  <a:pt x="3535" y="160"/>
                </a:cubicBezTo>
                <a:cubicBezTo>
                  <a:pt x="3539" y="148"/>
                  <a:pt x="3543" y="136"/>
                  <a:pt x="3547" y="123"/>
                </a:cubicBezTo>
                <a:cubicBezTo>
                  <a:pt x="3575" y="155"/>
                  <a:pt x="3578" y="194"/>
                  <a:pt x="3554" y="231"/>
                </a:cubicBezTo>
                <a:cubicBezTo>
                  <a:pt x="3543" y="248"/>
                  <a:pt x="3527" y="263"/>
                  <a:pt x="3514" y="280"/>
                </a:cubicBezTo>
                <a:cubicBezTo>
                  <a:pt x="3510" y="285"/>
                  <a:pt x="3506" y="294"/>
                  <a:pt x="3509" y="298"/>
                </a:cubicBezTo>
                <a:cubicBezTo>
                  <a:pt x="3522" y="325"/>
                  <a:pt x="3534" y="354"/>
                  <a:pt x="3552" y="378"/>
                </a:cubicBezTo>
                <a:cubicBezTo>
                  <a:pt x="3573" y="405"/>
                  <a:pt x="3602" y="427"/>
                  <a:pt x="3624" y="453"/>
                </a:cubicBezTo>
                <a:cubicBezTo>
                  <a:pt x="3634" y="465"/>
                  <a:pt x="3640" y="482"/>
                  <a:pt x="3643" y="497"/>
                </a:cubicBezTo>
                <a:cubicBezTo>
                  <a:pt x="3649" y="525"/>
                  <a:pt x="3652" y="554"/>
                  <a:pt x="3657" y="582"/>
                </a:cubicBezTo>
                <a:cubicBezTo>
                  <a:pt x="3658" y="588"/>
                  <a:pt x="3662" y="595"/>
                  <a:pt x="3667" y="601"/>
                </a:cubicBezTo>
                <a:cubicBezTo>
                  <a:pt x="3724" y="669"/>
                  <a:pt x="3782" y="736"/>
                  <a:pt x="3840" y="804"/>
                </a:cubicBezTo>
                <a:cubicBezTo>
                  <a:pt x="3840" y="809"/>
                  <a:pt x="3840" y="815"/>
                  <a:pt x="3840" y="820"/>
                </a:cubicBezTo>
                <a:cubicBezTo>
                  <a:pt x="3839" y="830"/>
                  <a:pt x="3837" y="839"/>
                  <a:pt x="3836" y="849"/>
                </a:cubicBezTo>
                <a:cubicBezTo>
                  <a:pt x="3835" y="856"/>
                  <a:pt x="3839" y="865"/>
                  <a:pt x="3836" y="870"/>
                </a:cubicBezTo>
                <a:cubicBezTo>
                  <a:pt x="3819" y="895"/>
                  <a:pt x="3803" y="921"/>
                  <a:pt x="3784" y="944"/>
                </a:cubicBezTo>
                <a:cubicBezTo>
                  <a:pt x="3775" y="955"/>
                  <a:pt x="3760" y="958"/>
                  <a:pt x="3749" y="971"/>
                </a:cubicBezTo>
                <a:cubicBezTo>
                  <a:pt x="3729" y="997"/>
                  <a:pt x="3658" y="1003"/>
                  <a:pt x="3628" y="973"/>
                </a:cubicBezTo>
                <a:cubicBezTo>
                  <a:pt x="3616" y="960"/>
                  <a:pt x="3604" y="959"/>
                  <a:pt x="3590" y="957"/>
                </a:cubicBezTo>
                <a:cubicBezTo>
                  <a:pt x="3522" y="948"/>
                  <a:pt x="3455" y="941"/>
                  <a:pt x="3388" y="927"/>
                </a:cubicBezTo>
                <a:cubicBezTo>
                  <a:pt x="3362" y="922"/>
                  <a:pt x="3338" y="922"/>
                  <a:pt x="3312" y="924"/>
                </a:cubicBezTo>
                <a:cubicBezTo>
                  <a:pt x="3269" y="929"/>
                  <a:pt x="3225" y="931"/>
                  <a:pt x="3181" y="935"/>
                </a:cubicBezTo>
                <a:cubicBezTo>
                  <a:pt x="3171" y="936"/>
                  <a:pt x="3160" y="938"/>
                  <a:pt x="3150" y="941"/>
                </a:cubicBezTo>
                <a:cubicBezTo>
                  <a:pt x="3058" y="968"/>
                  <a:pt x="2983" y="1024"/>
                  <a:pt x="2911" y="1086"/>
                </a:cubicBezTo>
                <a:cubicBezTo>
                  <a:pt x="2889" y="1104"/>
                  <a:pt x="2873" y="1124"/>
                  <a:pt x="2864" y="1151"/>
                </a:cubicBezTo>
                <a:cubicBezTo>
                  <a:pt x="2852" y="1189"/>
                  <a:pt x="2829" y="1222"/>
                  <a:pt x="2797" y="1246"/>
                </a:cubicBezTo>
                <a:cubicBezTo>
                  <a:pt x="2764" y="1270"/>
                  <a:pt x="2730" y="1292"/>
                  <a:pt x="2696" y="1314"/>
                </a:cubicBezTo>
                <a:cubicBezTo>
                  <a:pt x="2663" y="1335"/>
                  <a:pt x="2625" y="1350"/>
                  <a:pt x="2596" y="1375"/>
                </a:cubicBezTo>
                <a:cubicBezTo>
                  <a:pt x="2541" y="1424"/>
                  <a:pt x="2478" y="1453"/>
                  <a:pt x="2408" y="1466"/>
                </a:cubicBezTo>
                <a:cubicBezTo>
                  <a:pt x="2396" y="1469"/>
                  <a:pt x="2391" y="1475"/>
                  <a:pt x="2389" y="1485"/>
                </a:cubicBezTo>
                <a:cubicBezTo>
                  <a:pt x="2380" y="1522"/>
                  <a:pt x="2372" y="1558"/>
                  <a:pt x="2364" y="1594"/>
                </a:cubicBezTo>
                <a:cubicBezTo>
                  <a:pt x="2354" y="1647"/>
                  <a:pt x="2351" y="1701"/>
                  <a:pt x="2333" y="1751"/>
                </a:cubicBezTo>
                <a:cubicBezTo>
                  <a:pt x="2311" y="1812"/>
                  <a:pt x="2300" y="1872"/>
                  <a:pt x="2309" y="1936"/>
                </a:cubicBezTo>
                <a:cubicBezTo>
                  <a:pt x="2310" y="1940"/>
                  <a:pt x="2309" y="1944"/>
                  <a:pt x="2310" y="1948"/>
                </a:cubicBezTo>
                <a:cubicBezTo>
                  <a:pt x="2317" y="2016"/>
                  <a:pt x="2325" y="2085"/>
                  <a:pt x="2333" y="2154"/>
                </a:cubicBezTo>
                <a:cubicBezTo>
                  <a:pt x="2333" y="2160"/>
                  <a:pt x="2339" y="2167"/>
                  <a:pt x="2343" y="2172"/>
                </a:cubicBezTo>
                <a:cubicBezTo>
                  <a:pt x="2356" y="2188"/>
                  <a:pt x="2374" y="2201"/>
                  <a:pt x="2383" y="2219"/>
                </a:cubicBezTo>
                <a:cubicBezTo>
                  <a:pt x="2394" y="2243"/>
                  <a:pt x="2411" y="2260"/>
                  <a:pt x="2429" y="2277"/>
                </a:cubicBezTo>
                <a:cubicBezTo>
                  <a:pt x="2436" y="2284"/>
                  <a:pt x="2442" y="2291"/>
                  <a:pt x="2450" y="2297"/>
                </a:cubicBezTo>
                <a:cubicBezTo>
                  <a:pt x="2460" y="2304"/>
                  <a:pt x="2458" y="2314"/>
                  <a:pt x="2455" y="2323"/>
                </a:cubicBezTo>
                <a:cubicBezTo>
                  <a:pt x="2451" y="2333"/>
                  <a:pt x="2449" y="2342"/>
                  <a:pt x="2435" y="2342"/>
                </a:cubicBezTo>
                <a:cubicBezTo>
                  <a:pt x="2421" y="2343"/>
                  <a:pt x="2406" y="2346"/>
                  <a:pt x="2392" y="23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85723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78336" y="3175897"/>
            <a:ext cx="21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  <a:t>направление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МЯСНОЕ</a:t>
            </a:r>
            <a:b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СКОТОВОДСТВО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4" y="3910659"/>
            <a:ext cx="273609" cy="27360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778335" y="3862794"/>
            <a:ext cx="206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  <a:t>направление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</a:rPr>
              <a:t>СЫРОВАРЕНИЕ</a:t>
            </a:r>
            <a:endParaRPr lang="ru-RU" sz="1400" dirty="0">
              <a:latin typeface="Arial Black" panose="020B0A04020102020204" pitchFamily="34" charset="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45" name="Freeform 413"/>
          <p:cNvSpPr/>
          <p:nvPr/>
        </p:nvSpPr>
        <p:spPr>
          <a:xfrm>
            <a:off x="9073748" y="3330653"/>
            <a:ext cx="281892" cy="240003"/>
          </a:xfrm>
          <a:custGeom>
            <a:avLst/>
            <a:gdLst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1040 w 3467100"/>
              <a:gd name="connsiteY93" fmla="*/ 1866900 h 2362200"/>
              <a:gd name="connsiteX94" fmla="*/ 704850 w 3467100"/>
              <a:gd name="connsiteY94" fmla="*/ 1885950 h 2362200"/>
              <a:gd name="connsiteX95" fmla="*/ 708660 w 3467100"/>
              <a:gd name="connsiteY95" fmla="*/ 1897380 h 2362200"/>
              <a:gd name="connsiteX96" fmla="*/ 704850 w 3467100"/>
              <a:gd name="connsiteY96" fmla="*/ 1916430 h 2362200"/>
              <a:gd name="connsiteX97" fmla="*/ 697230 w 3467100"/>
              <a:gd name="connsiteY97" fmla="*/ 1927860 h 2362200"/>
              <a:gd name="connsiteX98" fmla="*/ 701040 w 3467100"/>
              <a:gd name="connsiteY98" fmla="*/ 1939290 h 2362200"/>
              <a:gd name="connsiteX99" fmla="*/ 777240 w 3467100"/>
              <a:gd name="connsiteY99" fmla="*/ 2171700 h 2362200"/>
              <a:gd name="connsiteX100" fmla="*/ 963930 w 3467100"/>
              <a:gd name="connsiteY100" fmla="*/ 2270760 h 2362200"/>
              <a:gd name="connsiteX101" fmla="*/ 944880 w 3467100"/>
              <a:gd name="connsiteY101" fmla="*/ 2320290 h 2362200"/>
              <a:gd name="connsiteX102" fmla="*/ 720090 w 3467100"/>
              <a:gd name="connsiteY102" fmla="*/ 2324100 h 2362200"/>
              <a:gd name="connsiteX103" fmla="*/ 613410 w 3467100"/>
              <a:gd name="connsiteY103" fmla="*/ 2202180 h 2362200"/>
              <a:gd name="connsiteX104" fmla="*/ 434340 w 3467100"/>
              <a:gd name="connsiteY104" fmla="*/ 1687830 h 2362200"/>
              <a:gd name="connsiteX105" fmla="*/ 392430 w 3467100"/>
              <a:gd name="connsiteY105" fmla="*/ 1691640 h 2362200"/>
              <a:gd name="connsiteX106" fmla="*/ 316230 w 3467100"/>
              <a:gd name="connsiteY106" fmla="*/ 2042160 h 2362200"/>
              <a:gd name="connsiteX107" fmla="*/ 388620 w 3467100"/>
              <a:gd name="connsiteY107" fmla="*/ 2266950 h 2362200"/>
              <a:gd name="connsiteX108" fmla="*/ 426720 w 3467100"/>
              <a:gd name="connsiteY108" fmla="*/ 2274570 h 2362200"/>
              <a:gd name="connsiteX109" fmla="*/ 445770 w 3467100"/>
              <a:gd name="connsiteY109" fmla="*/ 2293620 h 2362200"/>
              <a:gd name="connsiteX110" fmla="*/ 453390 w 3467100"/>
              <a:gd name="connsiteY110" fmla="*/ 2301240 h 2362200"/>
              <a:gd name="connsiteX111" fmla="*/ 464820 w 3467100"/>
              <a:gd name="connsiteY111" fmla="*/ 2335530 h 2362200"/>
              <a:gd name="connsiteX112" fmla="*/ 209550 w 3467100"/>
              <a:gd name="connsiteY112" fmla="*/ 2358390 h 2362200"/>
              <a:gd name="connsiteX113" fmla="*/ 144780 w 3467100"/>
              <a:gd name="connsiteY113" fmla="*/ 1767840 h 2362200"/>
              <a:gd name="connsiteX114" fmla="*/ 125730 w 3467100"/>
              <a:gd name="connsiteY114" fmla="*/ 1592580 h 2362200"/>
              <a:gd name="connsiteX115" fmla="*/ 182880 w 3467100"/>
              <a:gd name="connsiteY115" fmla="*/ 1310640 h 2362200"/>
              <a:gd name="connsiteX116" fmla="*/ 118110 w 3467100"/>
              <a:gd name="connsiteY116" fmla="*/ 933450 h 2362200"/>
              <a:gd name="connsiteX117" fmla="*/ 102870 w 3467100"/>
              <a:gd name="connsiteY117" fmla="*/ 929640 h 2362200"/>
              <a:gd name="connsiteX118" fmla="*/ 102870 w 3467100"/>
              <a:gd name="connsiteY118" fmla="*/ 1002030 h 2362200"/>
              <a:gd name="connsiteX119" fmla="*/ 110490 w 3467100"/>
              <a:gd name="connsiteY119" fmla="*/ 1181100 h 2362200"/>
              <a:gd name="connsiteX120" fmla="*/ 95250 w 3467100"/>
              <a:gd name="connsiteY120" fmla="*/ 1322070 h 2362200"/>
              <a:gd name="connsiteX121" fmla="*/ 83820 w 3467100"/>
              <a:gd name="connsiteY121" fmla="*/ 1360170 h 2362200"/>
              <a:gd name="connsiteX122" fmla="*/ 76200 w 3467100"/>
              <a:gd name="connsiteY122" fmla="*/ 1379220 h 2362200"/>
              <a:gd name="connsiteX123" fmla="*/ 64770 w 3467100"/>
              <a:gd name="connsiteY123" fmla="*/ 1383030 h 2362200"/>
              <a:gd name="connsiteX124" fmla="*/ 53340 w 3467100"/>
              <a:gd name="connsiteY124" fmla="*/ 1390650 h 2362200"/>
              <a:gd name="connsiteX125" fmla="*/ 0 w 3467100"/>
              <a:gd name="connsiteY125" fmla="*/ 1398270 h 2362200"/>
              <a:gd name="connsiteX126" fmla="*/ 0 w 3467100"/>
              <a:gd name="connsiteY126" fmla="*/ 1215390 h 2362200"/>
              <a:gd name="connsiteX127" fmla="*/ 38100 w 3467100"/>
              <a:gd name="connsiteY127" fmla="*/ 933450 h 2362200"/>
              <a:gd name="connsiteX128" fmla="*/ 72390 w 3467100"/>
              <a:gd name="connsiteY128" fmla="*/ 601980 h 2362200"/>
              <a:gd name="connsiteX129" fmla="*/ 91440 w 3467100"/>
              <a:gd name="connsiteY129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4850 w 3467100"/>
              <a:gd name="connsiteY93" fmla="*/ 1885950 h 2362200"/>
              <a:gd name="connsiteX94" fmla="*/ 708660 w 3467100"/>
              <a:gd name="connsiteY94" fmla="*/ 1897380 h 2362200"/>
              <a:gd name="connsiteX95" fmla="*/ 704850 w 3467100"/>
              <a:gd name="connsiteY95" fmla="*/ 1916430 h 2362200"/>
              <a:gd name="connsiteX96" fmla="*/ 697230 w 3467100"/>
              <a:gd name="connsiteY96" fmla="*/ 1927860 h 2362200"/>
              <a:gd name="connsiteX97" fmla="*/ 701040 w 3467100"/>
              <a:gd name="connsiteY97" fmla="*/ 1939290 h 2362200"/>
              <a:gd name="connsiteX98" fmla="*/ 777240 w 3467100"/>
              <a:gd name="connsiteY98" fmla="*/ 2171700 h 2362200"/>
              <a:gd name="connsiteX99" fmla="*/ 963930 w 3467100"/>
              <a:gd name="connsiteY99" fmla="*/ 2270760 h 2362200"/>
              <a:gd name="connsiteX100" fmla="*/ 944880 w 3467100"/>
              <a:gd name="connsiteY100" fmla="*/ 2320290 h 2362200"/>
              <a:gd name="connsiteX101" fmla="*/ 720090 w 3467100"/>
              <a:gd name="connsiteY101" fmla="*/ 2324100 h 2362200"/>
              <a:gd name="connsiteX102" fmla="*/ 613410 w 3467100"/>
              <a:gd name="connsiteY102" fmla="*/ 2202180 h 2362200"/>
              <a:gd name="connsiteX103" fmla="*/ 434340 w 3467100"/>
              <a:gd name="connsiteY103" fmla="*/ 1687830 h 2362200"/>
              <a:gd name="connsiteX104" fmla="*/ 392430 w 3467100"/>
              <a:gd name="connsiteY104" fmla="*/ 1691640 h 2362200"/>
              <a:gd name="connsiteX105" fmla="*/ 316230 w 3467100"/>
              <a:gd name="connsiteY105" fmla="*/ 2042160 h 2362200"/>
              <a:gd name="connsiteX106" fmla="*/ 388620 w 3467100"/>
              <a:gd name="connsiteY106" fmla="*/ 2266950 h 2362200"/>
              <a:gd name="connsiteX107" fmla="*/ 426720 w 3467100"/>
              <a:gd name="connsiteY107" fmla="*/ 2274570 h 2362200"/>
              <a:gd name="connsiteX108" fmla="*/ 445770 w 3467100"/>
              <a:gd name="connsiteY108" fmla="*/ 2293620 h 2362200"/>
              <a:gd name="connsiteX109" fmla="*/ 453390 w 3467100"/>
              <a:gd name="connsiteY109" fmla="*/ 2301240 h 2362200"/>
              <a:gd name="connsiteX110" fmla="*/ 464820 w 3467100"/>
              <a:gd name="connsiteY110" fmla="*/ 2335530 h 2362200"/>
              <a:gd name="connsiteX111" fmla="*/ 209550 w 3467100"/>
              <a:gd name="connsiteY111" fmla="*/ 2358390 h 2362200"/>
              <a:gd name="connsiteX112" fmla="*/ 144780 w 3467100"/>
              <a:gd name="connsiteY112" fmla="*/ 1767840 h 2362200"/>
              <a:gd name="connsiteX113" fmla="*/ 125730 w 3467100"/>
              <a:gd name="connsiteY113" fmla="*/ 1592580 h 2362200"/>
              <a:gd name="connsiteX114" fmla="*/ 182880 w 3467100"/>
              <a:gd name="connsiteY114" fmla="*/ 1310640 h 2362200"/>
              <a:gd name="connsiteX115" fmla="*/ 118110 w 3467100"/>
              <a:gd name="connsiteY115" fmla="*/ 933450 h 2362200"/>
              <a:gd name="connsiteX116" fmla="*/ 102870 w 3467100"/>
              <a:gd name="connsiteY116" fmla="*/ 929640 h 2362200"/>
              <a:gd name="connsiteX117" fmla="*/ 102870 w 3467100"/>
              <a:gd name="connsiteY117" fmla="*/ 1002030 h 2362200"/>
              <a:gd name="connsiteX118" fmla="*/ 110490 w 3467100"/>
              <a:gd name="connsiteY118" fmla="*/ 1181100 h 2362200"/>
              <a:gd name="connsiteX119" fmla="*/ 95250 w 3467100"/>
              <a:gd name="connsiteY119" fmla="*/ 1322070 h 2362200"/>
              <a:gd name="connsiteX120" fmla="*/ 83820 w 3467100"/>
              <a:gd name="connsiteY120" fmla="*/ 1360170 h 2362200"/>
              <a:gd name="connsiteX121" fmla="*/ 76200 w 3467100"/>
              <a:gd name="connsiteY121" fmla="*/ 1379220 h 2362200"/>
              <a:gd name="connsiteX122" fmla="*/ 64770 w 3467100"/>
              <a:gd name="connsiteY122" fmla="*/ 1383030 h 2362200"/>
              <a:gd name="connsiteX123" fmla="*/ 53340 w 3467100"/>
              <a:gd name="connsiteY123" fmla="*/ 1390650 h 2362200"/>
              <a:gd name="connsiteX124" fmla="*/ 0 w 3467100"/>
              <a:gd name="connsiteY124" fmla="*/ 1398270 h 2362200"/>
              <a:gd name="connsiteX125" fmla="*/ 0 w 3467100"/>
              <a:gd name="connsiteY125" fmla="*/ 1215390 h 2362200"/>
              <a:gd name="connsiteX126" fmla="*/ 38100 w 3467100"/>
              <a:gd name="connsiteY126" fmla="*/ 933450 h 2362200"/>
              <a:gd name="connsiteX127" fmla="*/ 72390 w 3467100"/>
              <a:gd name="connsiteY127" fmla="*/ 601980 h 2362200"/>
              <a:gd name="connsiteX128" fmla="*/ 91440 w 3467100"/>
              <a:gd name="connsiteY128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8660 w 3467100"/>
              <a:gd name="connsiteY93" fmla="*/ 1897380 h 2362200"/>
              <a:gd name="connsiteX94" fmla="*/ 704850 w 3467100"/>
              <a:gd name="connsiteY94" fmla="*/ 1916430 h 2362200"/>
              <a:gd name="connsiteX95" fmla="*/ 697230 w 3467100"/>
              <a:gd name="connsiteY95" fmla="*/ 1927860 h 2362200"/>
              <a:gd name="connsiteX96" fmla="*/ 701040 w 3467100"/>
              <a:gd name="connsiteY96" fmla="*/ 1939290 h 2362200"/>
              <a:gd name="connsiteX97" fmla="*/ 777240 w 3467100"/>
              <a:gd name="connsiteY97" fmla="*/ 2171700 h 2362200"/>
              <a:gd name="connsiteX98" fmla="*/ 963930 w 3467100"/>
              <a:gd name="connsiteY98" fmla="*/ 2270760 h 2362200"/>
              <a:gd name="connsiteX99" fmla="*/ 944880 w 3467100"/>
              <a:gd name="connsiteY99" fmla="*/ 2320290 h 2362200"/>
              <a:gd name="connsiteX100" fmla="*/ 720090 w 3467100"/>
              <a:gd name="connsiteY100" fmla="*/ 2324100 h 2362200"/>
              <a:gd name="connsiteX101" fmla="*/ 613410 w 3467100"/>
              <a:gd name="connsiteY101" fmla="*/ 2202180 h 2362200"/>
              <a:gd name="connsiteX102" fmla="*/ 434340 w 3467100"/>
              <a:gd name="connsiteY102" fmla="*/ 1687830 h 2362200"/>
              <a:gd name="connsiteX103" fmla="*/ 392430 w 3467100"/>
              <a:gd name="connsiteY103" fmla="*/ 1691640 h 2362200"/>
              <a:gd name="connsiteX104" fmla="*/ 316230 w 3467100"/>
              <a:gd name="connsiteY104" fmla="*/ 2042160 h 2362200"/>
              <a:gd name="connsiteX105" fmla="*/ 388620 w 3467100"/>
              <a:gd name="connsiteY105" fmla="*/ 2266950 h 2362200"/>
              <a:gd name="connsiteX106" fmla="*/ 426720 w 3467100"/>
              <a:gd name="connsiteY106" fmla="*/ 2274570 h 2362200"/>
              <a:gd name="connsiteX107" fmla="*/ 445770 w 3467100"/>
              <a:gd name="connsiteY107" fmla="*/ 2293620 h 2362200"/>
              <a:gd name="connsiteX108" fmla="*/ 453390 w 3467100"/>
              <a:gd name="connsiteY108" fmla="*/ 2301240 h 2362200"/>
              <a:gd name="connsiteX109" fmla="*/ 464820 w 3467100"/>
              <a:gd name="connsiteY109" fmla="*/ 2335530 h 2362200"/>
              <a:gd name="connsiteX110" fmla="*/ 209550 w 3467100"/>
              <a:gd name="connsiteY110" fmla="*/ 2358390 h 2362200"/>
              <a:gd name="connsiteX111" fmla="*/ 144780 w 3467100"/>
              <a:gd name="connsiteY111" fmla="*/ 1767840 h 2362200"/>
              <a:gd name="connsiteX112" fmla="*/ 125730 w 3467100"/>
              <a:gd name="connsiteY112" fmla="*/ 1592580 h 2362200"/>
              <a:gd name="connsiteX113" fmla="*/ 182880 w 3467100"/>
              <a:gd name="connsiteY113" fmla="*/ 1310640 h 2362200"/>
              <a:gd name="connsiteX114" fmla="*/ 118110 w 3467100"/>
              <a:gd name="connsiteY114" fmla="*/ 933450 h 2362200"/>
              <a:gd name="connsiteX115" fmla="*/ 102870 w 3467100"/>
              <a:gd name="connsiteY115" fmla="*/ 929640 h 2362200"/>
              <a:gd name="connsiteX116" fmla="*/ 102870 w 3467100"/>
              <a:gd name="connsiteY116" fmla="*/ 1002030 h 2362200"/>
              <a:gd name="connsiteX117" fmla="*/ 110490 w 3467100"/>
              <a:gd name="connsiteY117" fmla="*/ 1181100 h 2362200"/>
              <a:gd name="connsiteX118" fmla="*/ 95250 w 3467100"/>
              <a:gd name="connsiteY118" fmla="*/ 1322070 h 2362200"/>
              <a:gd name="connsiteX119" fmla="*/ 83820 w 3467100"/>
              <a:gd name="connsiteY119" fmla="*/ 1360170 h 2362200"/>
              <a:gd name="connsiteX120" fmla="*/ 76200 w 3467100"/>
              <a:gd name="connsiteY120" fmla="*/ 1379220 h 2362200"/>
              <a:gd name="connsiteX121" fmla="*/ 64770 w 3467100"/>
              <a:gd name="connsiteY121" fmla="*/ 1383030 h 2362200"/>
              <a:gd name="connsiteX122" fmla="*/ 53340 w 3467100"/>
              <a:gd name="connsiteY122" fmla="*/ 1390650 h 2362200"/>
              <a:gd name="connsiteX123" fmla="*/ 0 w 3467100"/>
              <a:gd name="connsiteY123" fmla="*/ 1398270 h 2362200"/>
              <a:gd name="connsiteX124" fmla="*/ 0 w 3467100"/>
              <a:gd name="connsiteY124" fmla="*/ 1215390 h 2362200"/>
              <a:gd name="connsiteX125" fmla="*/ 38100 w 3467100"/>
              <a:gd name="connsiteY125" fmla="*/ 933450 h 2362200"/>
              <a:gd name="connsiteX126" fmla="*/ 72390 w 3467100"/>
              <a:gd name="connsiteY126" fmla="*/ 601980 h 2362200"/>
              <a:gd name="connsiteX127" fmla="*/ 91440 w 3467100"/>
              <a:gd name="connsiteY127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704850 w 3467100"/>
              <a:gd name="connsiteY93" fmla="*/ 1916430 h 2362200"/>
              <a:gd name="connsiteX94" fmla="*/ 697230 w 3467100"/>
              <a:gd name="connsiteY94" fmla="*/ 1927860 h 2362200"/>
              <a:gd name="connsiteX95" fmla="*/ 701040 w 3467100"/>
              <a:gd name="connsiteY95" fmla="*/ 1939290 h 2362200"/>
              <a:gd name="connsiteX96" fmla="*/ 777240 w 3467100"/>
              <a:gd name="connsiteY96" fmla="*/ 2171700 h 2362200"/>
              <a:gd name="connsiteX97" fmla="*/ 963930 w 3467100"/>
              <a:gd name="connsiteY97" fmla="*/ 2270760 h 2362200"/>
              <a:gd name="connsiteX98" fmla="*/ 944880 w 3467100"/>
              <a:gd name="connsiteY98" fmla="*/ 2320290 h 2362200"/>
              <a:gd name="connsiteX99" fmla="*/ 720090 w 3467100"/>
              <a:gd name="connsiteY99" fmla="*/ 2324100 h 2362200"/>
              <a:gd name="connsiteX100" fmla="*/ 613410 w 3467100"/>
              <a:gd name="connsiteY100" fmla="*/ 2202180 h 2362200"/>
              <a:gd name="connsiteX101" fmla="*/ 434340 w 3467100"/>
              <a:gd name="connsiteY101" fmla="*/ 1687830 h 2362200"/>
              <a:gd name="connsiteX102" fmla="*/ 392430 w 3467100"/>
              <a:gd name="connsiteY102" fmla="*/ 1691640 h 2362200"/>
              <a:gd name="connsiteX103" fmla="*/ 316230 w 3467100"/>
              <a:gd name="connsiteY103" fmla="*/ 2042160 h 2362200"/>
              <a:gd name="connsiteX104" fmla="*/ 388620 w 3467100"/>
              <a:gd name="connsiteY104" fmla="*/ 2266950 h 2362200"/>
              <a:gd name="connsiteX105" fmla="*/ 426720 w 3467100"/>
              <a:gd name="connsiteY105" fmla="*/ 2274570 h 2362200"/>
              <a:gd name="connsiteX106" fmla="*/ 445770 w 3467100"/>
              <a:gd name="connsiteY106" fmla="*/ 2293620 h 2362200"/>
              <a:gd name="connsiteX107" fmla="*/ 453390 w 3467100"/>
              <a:gd name="connsiteY107" fmla="*/ 2301240 h 2362200"/>
              <a:gd name="connsiteX108" fmla="*/ 464820 w 3467100"/>
              <a:gd name="connsiteY108" fmla="*/ 2335530 h 2362200"/>
              <a:gd name="connsiteX109" fmla="*/ 209550 w 3467100"/>
              <a:gd name="connsiteY109" fmla="*/ 2358390 h 2362200"/>
              <a:gd name="connsiteX110" fmla="*/ 144780 w 3467100"/>
              <a:gd name="connsiteY110" fmla="*/ 1767840 h 2362200"/>
              <a:gd name="connsiteX111" fmla="*/ 125730 w 3467100"/>
              <a:gd name="connsiteY111" fmla="*/ 1592580 h 2362200"/>
              <a:gd name="connsiteX112" fmla="*/ 182880 w 3467100"/>
              <a:gd name="connsiteY112" fmla="*/ 1310640 h 2362200"/>
              <a:gd name="connsiteX113" fmla="*/ 118110 w 3467100"/>
              <a:gd name="connsiteY113" fmla="*/ 933450 h 2362200"/>
              <a:gd name="connsiteX114" fmla="*/ 102870 w 3467100"/>
              <a:gd name="connsiteY114" fmla="*/ 929640 h 2362200"/>
              <a:gd name="connsiteX115" fmla="*/ 102870 w 3467100"/>
              <a:gd name="connsiteY115" fmla="*/ 1002030 h 2362200"/>
              <a:gd name="connsiteX116" fmla="*/ 110490 w 3467100"/>
              <a:gd name="connsiteY116" fmla="*/ 1181100 h 2362200"/>
              <a:gd name="connsiteX117" fmla="*/ 95250 w 3467100"/>
              <a:gd name="connsiteY117" fmla="*/ 1322070 h 2362200"/>
              <a:gd name="connsiteX118" fmla="*/ 83820 w 3467100"/>
              <a:gd name="connsiteY118" fmla="*/ 1360170 h 2362200"/>
              <a:gd name="connsiteX119" fmla="*/ 76200 w 3467100"/>
              <a:gd name="connsiteY119" fmla="*/ 1379220 h 2362200"/>
              <a:gd name="connsiteX120" fmla="*/ 64770 w 3467100"/>
              <a:gd name="connsiteY120" fmla="*/ 1383030 h 2362200"/>
              <a:gd name="connsiteX121" fmla="*/ 53340 w 3467100"/>
              <a:gd name="connsiteY121" fmla="*/ 1390650 h 2362200"/>
              <a:gd name="connsiteX122" fmla="*/ 0 w 3467100"/>
              <a:gd name="connsiteY122" fmla="*/ 1398270 h 2362200"/>
              <a:gd name="connsiteX123" fmla="*/ 0 w 3467100"/>
              <a:gd name="connsiteY123" fmla="*/ 1215390 h 2362200"/>
              <a:gd name="connsiteX124" fmla="*/ 38100 w 3467100"/>
              <a:gd name="connsiteY124" fmla="*/ 933450 h 2362200"/>
              <a:gd name="connsiteX125" fmla="*/ 72390 w 3467100"/>
              <a:gd name="connsiteY125" fmla="*/ 601980 h 2362200"/>
              <a:gd name="connsiteX126" fmla="*/ 91440 w 3467100"/>
              <a:gd name="connsiteY126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89610 w 3467100"/>
              <a:gd name="connsiteY92" fmla="*/ 1859280 h 2362200"/>
              <a:gd name="connsiteX93" fmla="*/ 697230 w 3467100"/>
              <a:gd name="connsiteY93" fmla="*/ 1927860 h 2362200"/>
              <a:gd name="connsiteX94" fmla="*/ 701040 w 3467100"/>
              <a:gd name="connsiteY94" fmla="*/ 1939290 h 2362200"/>
              <a:gd name="connsiteX95" fmla="*/ 777240 w 3467100"/>
              <a:gd name="connsiteY95" fmla="*/ 2171700 h 2362200"/>
              <a:gd name="connsiteX96" fmla="*/ 963930 w 3467100"/>
              <a:gd name="connsiteY96" fmla="*/ 2270760 h 2362200"/>
              <a:gd name="connsiteX97" fmla="*/ 944880 w 3467100"/>
              <a:gd name="connsiteY97" fmla="*/ 2320290 h 2362200"/>
              <a:gd name="connsiteX98" fmla="*/ 720090 w 3467100"/>
              <a:gd name="connsiteY98" fmla="*/ 2324100 h 2362200"/>
              <a:gd name="connsiteX99" fmla="*/ 613410 w 3467100"/>
              <a:gd name="connsiteY99" fmla="*/ 2202180 h 2362200"/>
              <a:gd name="connsiteX100" fmla="*/ 434340 w 3467100"/>
              <a:gd name="connsiteY100" fmla="*/ 1687830 h 2362200"/>
              <a:gd name="connsiteX101" fmla="*/ 392430 w 3467100"/>
              <a:gd name="connsiteY101" fmla="*/ 1691640 h 2362200"/>
              <a:gd name="connsiteX102" fmla="*/ 316230 w 3467100"/>
              <a:gd name="connsiteY102" fmla="*/ 2042160 h 2362200"/>
              <a:gd name="connsiteX103" fmla="*/ 388620 w 3467100"/>
              <a:gd name="connsiteY103" fmla="*/ 2266950 h 2362200"/>
              <a:gd name="connsiteX104" fmla="*/ 426720 w 3467100"/>
              <a:gd name="connsiteY104" fmla="*/ 2274570 h 2362200"/>
              <a:gd name="connsiteX105" fmla="*/ 445770 w 3467100"/>
              <a:gd name="connsiteY105" fmla="*/ 2293620 h 2362200"/>
              <a:gd name="connsiteX106" fmla="*/ 453390 w 3467100"/>
              <a:gd name="connsiteY106" fmla="*/ 2301240 h 2362200"/>
              <a:gd name="connsiteX107" fmla="*/ 464820 w 3467100"/>
              <a:gd name="connsiteY107" fmla="*/ 2335530 h 2362200"/>
              <a:gd name="connsiteX108" fmla="*/ 209550 w 3467100"/>
              <a:gd name="connsiteY108" fmla="*/ 2358390 h 2362200"/>
              <a:gd name="connsiteX109" fmla="*/ 144780 w 3467100"/>
              <a:gd name="connsiteY109" fmla="*/ 1767840 h 2362200"/>
              <a:gd name="connsiteX110" fmla="*/ 125730 w 3467100"/>
              <a:gd name="connsiteY110" fmla="*/ 1592580 h 2362200"/>
              <a:gd name="connsiteX111" fmla="*/ 182880 w 3467100"/>
              <a:gd name="connsiteY111" fmla="*/ 1310640 h 2362200"/>
              <a:gd name="connsiteX112" fmla="*/ 118110 w 3467100"/>
              <a:gd name="connsiteY112" fmla="*/ 933450 h 2362200"/>
              <a:gd name="connsiteX113" fmla="*/ 102870 w 3467100"/>
              <a:gd name="connsiteY113" fmla="*/ 929640 h 2362200"/>
              <a:gd name="connsiteX114" fmla="*/ 102870 w 3467100"/>
              <a:gd name="connsiteY114" fmla="*/ 1002030 h 2362200"/>
              <a:gd name="connsiteX115" fmla="*/ 110490 w 3467100"/>
              <a:gd name="connsiteY115" fmla="*/ 1181100 h 2362200"/>
              <a:gd name="connsiteX116" fmla="*/ 95250 w 3467100"/>
              <a:gd name="connsiteY116" fmla="*/ 1322070 h 2362200"/>
              <a:gd name="connsiteX117" fmla="*/ 83820 w 3467100"/>
              <a:gd name="connsiteY117" fmla="*/ 1360170 h 2362200"/>
              <a:gd name="connsiteX118" fmla="*/ 76200 w 3467100"/>
              <a:gd name="connsiteY118" fmla="*/ 1379220 h 2362200"/>
              <a:gd name="connsiteX119" fmla="*/ 64770 w 3467100"/>
              <a:gd name="connsiteY119" fmla="*/ 1383030 h 2362200"/>
              <a:gd name="connsiteX120" fmla="*/ 53340 w 3467100"/>
              <a:gd name="connsiteY120" fmla="*/ 1390650 h 2362200"/>
              <a:gd name="connsiteX121" fmla="*/ 0 w 3467100"/>
              <a:gd name="connsiteY121" fmla="*/ 1398270 h 2362200"/>
              <a:gd name="connsiteX122" fmla="*/ 0 w 3467100"/>
              <a:gd name="connsiteY122" fmla="*/ 1215390 h 2362200"/>
              <a:gd name="connsiteX123" fmla="*/ 38100 w 3467100"/>
              <a:gd name="connsiteY123" fmla="*/ 933450 h 2362200"/>
              <a:gd name="connsiteX124" fmla="*/ 72390 w 3467100"/>
              <a:gd name="connsiteY124" fmla="*/ 601980 h 2362200"/>
              <a:gd name="connsiteX125" fmla="*/ 91440 w 3467100"/>
              <a:gd name="connsiteY125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78180 w 3467100"/>
              <a:gd name="connsiteY91" fmla="*/ 1840230 h 2362200"/>
              <a:gd name="connsiteX92" fmla="*/ 697230 w 3467100"/>
              <a:gd name="connsiteY92" fmla="*/ 1927860 h 2362200"/>
              <a:gd name="connsiteX93" fmla="*/ 701040 w 3467100"/>
              <a:gd name="connsiteY93" fmla="*/ 1939290 h 2362200"/>
              <a:gd name="connsiteX94" fmla="*/ 777240 w 3467100"/>
              <a:gd name="connsiteY94" fmla="*/ 2171700 h 2362200"/>
              <a:gd name="connsiteX95" fmla="*/ 963930 w 3467100"/>
              <a:gd name="connsiteY95" fmla="*/ 2270760 h 2362200"/>
              <a:gd name="connsiteX96" fmla="*/ 944880 w 3467100"/>
              <a:gd name="connsiteY96" fmla="*/ 2320290 h 2362200"/>
              <a:gd name="connsiteX97" fmla="*/ 720090 w 3467100"/>
              <a:gd name="connsiteY97" fmla="*/ 2324100 h 2362200"/>
              <a:gd name="connsiteX98" fmla="*/ 613410 w 3467100"/>
              <a:gd name="connsiteY98" fmla="*/ 2202180 h 2362200"/>
              <a:gd name="connsiteX99" fmla="*/ 434340 w 3467100"/>
              <a:gd name="connsiteY99" fmla="*/ 1687830 h 2362200"/>
              <a:gd name="connsiteX100" fmla="*/ 392430 w 3467100"/>
              <a:gd name="connsiteY100" fmla="*/ 1691640 h 2362200"/>
              <a:gd name="connsiteX101" fmla="*/ 316230 w 3467100"/>
              <a:gd name="connsiteY101" fmla="*/ 2042160 h 2362200"/>
              <a:gd name="connsiteX102" fmla="*/ 388620 w 3467100"/>
              <a:gd name="connsiteY102" fmla="*/ 2266950 h 2362200"/>
              <a:gd name="connsiteX103" fmla="*/ 426720 w 3467100"/>
              <a:gd name="connsiteY103" fmla="*/ 2274570 h 2362200"/>
              <a:gd name="connsiteX104" fmla="*/ 445770 w 3467100"/>
              <a:gd name="connsiteY104" fmla="*/ 2293620 h 2362200"/>
              <a:gd name="connsiteX105" fmla="*/ 453390 w 3467100"/>
              <a:gd name="connsiteY105" fmla="*/ 2301240 h 2362200"/>
              <a:gd name="connsiteX106" fmla="*/ 464820 w 3467100"/>
              <a:gd name="connsiteY106" fmla="*/ 2335530 h 2362200"/>
              <a:gd name="connsiteX107" fmla="*/ 209550 w 3467100"/>
              <a:gd name="connsiteY107" fmla="*/ 2358390 h 2362200"/>
              <a:gd name="connsiteX108" fmla="*/ 144780 w 3467100"/>
              <a:gd name="connsiteY108" fmla="*/ 1767840 h 2362200"/>
              <a:gd name="connsiteX109" fmla="*/ 125730 w 3467100"/>
              <a:gd name="connsiteY109" fmla="*/ 1592580 h 2362200"/>
              <a:gd name="connsiteX110" fmla="*/ 182880 w 3467100"/>
              <a:gd name="connsiteY110" fmla="*/ 1310640 h 2362200"/>
              <a:gd name="connsiteX111" fmla="*/ 118110 w 3467100"/>
              <a:gd name="connsiteY111" fmla="*/ 933450 h 2362200"/>
              <a:gd name="connsiteX112" fmla="*/ 102870 w 3467100"/>
              <a:gd name="connsiteY112" fmla="*/ 929640 h 2362200"/>
              <a:gd name="connsiteX113" fmla="*/ 102870 w 3467100"/>
              <a:gd name="connsiteY113" fmla="*/ 1002030 h 2362200"/>
              <a:gd name="connsiteX114" fmla="*/ 110490 w 3467100"/>
              <a:gd name="connsiteY114" fmla="*/ 1181100 h 2362200"/>
              <a:gd name="connsiteX115" fmla="*/ 95250 w 3467100"/>
              <a:gd name="connsiteY115" fmla="*/ 1322070 h 2362200"/>
              <a:gd name="connsiteX116" fmla="*/ 83820 w 3467100"/>
              <a:gd name="connsiteY116" fmla="*/ 1360170 h 2362200"/>
              <a:gd name="connsiteX117" fmla="*/ 76200 w 3467100"/>
              <a:gd name="connsiteY117" fmla="*/ 1379220 h 2362200"/>
              <a:gd name="connsiteX118" fmla="*/ 64770 w 3467100"/>
              <a:gd name="connsiteY118" fmla="*/ 1383030 h 2362200"/>
              <a:gd name="connsiteX119" fmla="*/ 53340 w 3467100"/>
              <a:gd name="connsiteY119" fmla="*/ 1390650 h 2362200"/>
              <a:gd name="connsiteX120" fmla="*/ 0 w 3467100"/>
              <a:gd name="connsiteY120" fmla="*/ 1398270 h 2362200"/>
              <a:gd name="connsiteX121" fmla="*/ 0 w 3467100"/>
              <a:gd name="connsiteY121" fmla="*/ 1215390 h 2362200"/>
              <a:gd name="connsiteX122" fmla="*/ 38100 w 3467100"/>
              <a:gd name="connsiteY122" fmla="*/ 933450 h 2362200"/>
              <a:gd name="connsiteX123" fmla="*/ 72390 w 3467100"/>
              <a:gd name="connsiteY123" fmla="*/ 601980 h 2362200"/>
              <a:gd name="connsiteX124" fmla="*/ 91440 w 3467100"/>
              <a:gd name="connsiteY124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697230 w 3467100"/>
              <a:gd name="connsiteY91" fmla="*/ 1927860 h 2362200"/>
              <a:gd name="connsiteX92" fmla="*/ 701040 w 3467100"/>
              <a:gd name="connsiteY92" fmla="*/ 1939290 h 2362200"/>
              <a:gd name="connsiteX93" fmla="*/ 777240 w 3467100"/>
              <a:gd name="connsiteY93" fmla="*/ 2171700 h 2362200"/>
              <a:gd name="connsiteX94" fmla="*/ 963930 w 3467100"/>
              <a:gd name="connsiteY94" fmla="*/ 2270760 h 2362200"/>
              <a:gd name="connsiteX95" fmla="*/ 944880 w 3467100"/>
              <a:gd name="connsiteY95" fmla="*/ 2320290 h 2362200"/>
              <a:gd name="connsiteX96" fmla="*/ 720090 w 3467100"/>
              <a:gd name="connsiteY96" fmla="*/ 2324100 h 2362200"/>
              <a:gd name="connsiteX97" fmla="*/ 613410 w 3467100"/>
              <a:gd name="connsiteY97" fmla="*/ 2202180 h 2362200"/>
              <a:gd name="connsiteX98" fmla="*/ 434340 w 3467100"/>
              <a:gd name="connsiteY98" fmla="*/ 1687830 h 2362200"/>
              <a:gd name="connsiteX99" fmla="*/ 392430 w 3467100"/>
              <a:gd name="connsiteY99" fmla="*/ 1691640 h 2362200"/>
              <a:gd name="connsiteX100" fmla="*/ 316230 w 3467100"/>
              <a:gd name="connsiteY100" fmla="*/ 2042160 h 2362200"/>
              <a:gd name="connsiteX101" fmla="*/ 388620 w 3467100"/>
              <a:gd name="connsiteY101" fmla="*/ 2266950 h 2362200"/>
              <a:gd name="connsiteX102" fmla="*/ 426720 w 3467100"/>
              <a:gd name="connsiteY102" fmla="*/ 2274570 h 2362200"/>
              <a:gd name="connsiteX103" fmla="*/ 445770 w 3467100"/>
              <a:gd name="connsiteY103" fmla="*/ 2293620 h 2362200"/>
              <a:gd name="connsiteX104" fmla="*/ 453390 w 3467100"/>
              <a:gd name="connsiteY104" fmla="*/ 2301240 h 2362200"/>
              <a:gd name="connsiteX105" fmla="*/ 464820 w 3467100"/>
              <a:gd name="connsiteY105" fmla="*/ 2335530 h 2362200"/>
              <a:gd name="connsiteX106" fmla="*/ 209550 w 3467100"/>
              <a:gd name="connsiteY106" fmla="*/ 2358390 h 2362200"/>
              <a:gd name="connsiteX107" fmla="*/ 144780 w 3467100"/>
              <a:gd name="connsiteY107" fmla="*/ 1767840 h 2362200"/>
              <a:gd name="connsiteX108" fmla="*/ 125730 w 3467100"/>
              <a:gd name="connsiteY108" fmla="*/ 1592580 h 2362200"/>
              <a:gd name="connsiteX109" fmla="*/ 182880 w 3467100"/>
              <a:gd name="connsiteY109" fmla="*/ 1310640 h 2362200"/>
              <a:gd name="connsiteX110" fmla="*/ 118110 w 3467100"/>
              <a:gd name="connsiteY110" fmla="*/ 933450 h 2362200"/>
              <a:gd name="connsiteX111" fmla="*/ 102870 w 3467100"/>
              <a:gd name="connsiteY111" fmla="*/ 929640 h 2362200"/>
              <a:gd name="connsiteX112" fmla="*/ 102870 w 3467100"/>
              <a:gd name="connsiteY112" fmla="*/ 1002030 h 2362200"/>
              <a:gd name="connsiteX113" fmla="*/ 110490 w 3467100"/>
              <a:gd name="connsiteY113" fmla="*/ 1181100 h 2362200"/>
              <a:gd name="connsiteX114" fmla="*/ 95250 w 3467100"/>
              <a:gd name="connsiteY114" fmla="*/ 1322070 h 2362200"/>
              <a:gd name="connsiteX115" fmla="*/ 83820 w 3467100"/>
              <a:gd name="connsiteY115" fmla="*/ 1360170 h 2362200"/>
              <a:gd name="connsiteX116" fmla="*/ 76200 w 3467100"/>
              <a:gd name="connsiteY116" fmla="*/ 1379220 h 2362200"/>
              <a:gd name="connsiteX117" fmla="*/ 64770 w 3467100"/>
              <a:gd name="connsiteY117" fmla="*/ 1383030 h 2362200"/>
              <a:gd name="connsiteX118" fmla="*/ 53340 w 3467100"/>
              <a:gd name="connsiteY118" fmla="*/ 1390650 h 2362200"/>
              <a:gd name="connsiteX119" fmla="*/ 0 w 3467100"/>
              <a:gd name="connsiteY119" fmla="*/ 1398270 h 2362200"/>
              <a:gd name="connsiteX120" fmla="*/ 0 w 3467100"/>
              <a:gd name="connsiteY120" fmla="*/ 1215390 h 2362200"/>
              <a:gd name="connsiteX121" fmla="*/ 38100 w 3467100"/>
              <a:gd name="connsiteY121" fmla="*/ 933450 h 2362200"/>
              <a:gd name="connsiteX122" fmla="*/ 72390 w 3467100"/>
              <a:gd name="connsiteY122" fmla="*/ 601980 h 2362200"/>
              <a:gd name="connsiteX123" fmla="*/ 91440 w 3467100"/>
              <a:gd name="connsiteY123" fmla="*/ 537210 h 2362200"/>
              <a:gd name="connsiteX0" fmla="*/ 91440 w 3467100"/>
              <a:gd name="connsiteY0" fmla="*/ 537210 h 2362200"/>
              <a:gd name="connsiteX1" fmla="*/ 91440 w 3467100"/>
              <a:gd name="connsiteY1" fmla="*/ 537210 h 2362200"/>
              <a:gd name="connsiteX2" fmla="*/ 102870 w 3467100"/>
              <a:gd name="connsiteY2" fmla="*/ 502920 h 2362200"/>
              <a:gd name="connsiteX3" fmla="*/ 106680 w 3467100"/>
              <a:gd name="connsiteY3" fmla="*/ 487680 h 2362200"/>
              <a:gd name="connsiteX4" fmla="*/ 118110 w 3467100"/>
              <a:gd name="connsiteY4" fmla="*/ 468630 h 2362200"/>
              <a:gd name="connsiteX5" fmla="*/ 125730 w 3467100"/>
              <a:gd name="connsiteY5" fmla="*/ 457200 h 2362200"/>
              <a:gd name="connsiteX6" fmla="*/ 137160 w 3467100"/>
              <a:gd name="connsiteY6" fmla="*/ 449580 h 2362200"/>
              <a:gd name="connsiteX7" fmla="*/ 144780 w 3467100"/>
              <a:gd name="connsiteY7" fmla="*/ 438150 h 2362200"/>
              <a:gd name="connsiteX8" fmla="*/ 179070 w 3467100"/>
              <a:gd name="connsiteY8" fmla="*/ 419100 h 2362200"/>
              <a:gd name="connsiteX9" fmla="*/ 194310 w 3467100"/>
              <a:gd name="connsiteY9" fmla="*/ 415290 h 2362200"/>
              <a:gd name="connsiteX10" fmla="*/ 209550 w 3467100"/>
              <a:gd name="connsiteY10" fmla="*/ 407670 h 2362200"/>
              <a:gd name="connsiteX11" fmla="*/ 220980 w 3467100"/>
              <a:gd name="connsiteY11" fmla="*/ 403860 h 2362200"/>
              <a:gd name="connsiteX12" fmla="*/ 232410 w 3467100"/>
              <a:gd name="connsiteY12" fmla="*/ 396240 h 2362200"/>
              <a:gd name="connsiteX13" fmla="*/ 293370 w 3467100"/>
              <a:gd name="connsiteY13" fmla="*/ 388620 h 2362200"/>
              <a:gd name="connsiteX14" fmla="*/ 438150 w 3467100"/>
              <a:gd name="connsiteY14" fmla="*/ 388620 h 2362200"/>
              <a:gd name="connsiteX15" fmla="*/ 472440 w 3467100"/>
              <a:gd name="connsiteY15" fmla="*/ 396240 h 2362200"/>
              <a:gd name="connsiteX16" fmla="*/ 514350 w 3467100"/>
              <a:gd name="connsiteY16" fmla="*/ 400050 h 2362200"/>
              <a:gd name="connsiteX17" fmla="*/ 548640 w 3467100"/>
              <a:gd name="connsiteY17" fmla="*/ 403860 h 2362200"/>
              <a:gd name="connsiteX18" fmla="*/ 666750 w 3467100"/>
              <a:gd name="connsiteY18" fmla="*/ 400050 h 2362200"/>
              <a:gd name="connsiteX19" fmla="*/ 1497330 w 3467100"/>
              <a:gd name="connsiteY19" fmla="*/ 403860 h 2362200"/>
              <a:gd name="connsiteX20" fmla="*/ 2164080 w 3467100"/>
              <a:gd name="connsiteY20" fmla="*/ 327660 h 2362200"/>
              <a:gd name="connsiteX21" fmla="*/ 2617470 w 3467100"/>
              <a:gd name="connsiteY21" fmla="*/ 274320 h 2362200"/>
              <a:gd name="connsiteX22" fmla="*/ 2613660 w 3467100"/>
              <a:gd name="connsiteY22" fmla="*/ 224790 h 2362200"/>
              <a:gd name="connsiteX23" fmla="*/ 2526030 w 3467100"/>
              <a:gd name="connsiteY23" fmla="*/ 95250 h 2362200"/>
              <a:gd name="connsiteX24" fmla="*/ 2529840 w 3467100"/>
              <a:gd name="connsiteY24" fmla="*/ 53340 h 2362200"/>
              <a:gd name="connsiteX25" fmla="*/ 2617470 w 3467100"/>
              <a:gd name="connsiteY25" fmla="*/ 68580 h 2362200"/>
              <a:gd name="connsiteX26" fmla="*/ 2621280 w 3467100"/>
              <a:gd name="connsiteY26" fmla="*/ 76200 h 2362200"/>
              <a:gd name="connsiteX27" fmla="*/ 2739390 w 3467100"/>
              <a:gd name="connsiteY27" fmla="*/ 163830 h 2362200"/>
              <a:gd name="connsiteX28" fmla="*/ 2979420 w 3467100"/>
              <a:gd name="connsiteY28" fmla="*/ 140970 h 2362200"/>
              <a:gd name="connsiteX29" fmla="*/ 3181350 w 3467100"/>
              <a:gd name="connsiteY29" fmla="*/ 0 h 2362200"/>
              <a:gd name="connsiteX30" fmla="*/ 3219450 w 3467100"/>
              <a:gd name="connsiteY30" fmla="*/ 0 h 2362200"/>
              <a:gd name="connsiteX31" fmla="*/ 3249930 w 3467100"/>
              <a:gd name="connsiteY31" fmla="*/ 11430 h 2362200"/>
              <a:gd name="connsiteX32" fmla="*/ 3253740 w 3467100"/>
              <a:gd name="connsiteY32" fmla="*/ 26670 h 2362200"/>
              <a:gd name="connsiteX33" fmla="*/ 3261360 w 3467100"/>
              <a:gd name="connsiteY33" fmla="*/ 49530 h 2362200"/>
              <a:gd name="connsiteX34" fmla="*/ 3242310 w 3467100"/>
              <a:gd name="connsiteY34" fmla="*/ 95250 h 2362200"/>
              <a:gd name="connsiteX35" fmla="*/ 3227070 w 3467100"/>
              <a:gd name="connsiteY35" fmla="*/ 99060 h 2362200"/>
              <a:gd name="connsiteX36" fmla="*/ 3215640 w 3467100"/>
              <a:gd name="connsiteY36" fmla="*/ 102870 h 2362200"/>
              <a:gd name="connsiteX37" fmla="*/ 3070860 w 3467100"/>
              <a:gd name="connsiteY37" fmla="*/ 190500 h 2362200"/>
              <a:gd name="connsiteX38" fmla="*/ 3352800 w 3467100"/>
              <a:gd name="connsiteY38" fmla="*/ 480060 h 2362200"/>
              <a:gd name="connsiteX39" fmla="*/ 3467100 w 3467100"/>
              <a:gd name="connsiteY39" fmla="*/ 598170 h 2362200"/>
              <a:gd name="connsiteX40" fmla="*/ 3436620 w 3467100"/>
              <a:gd name="connsiteY40" fmla="*/ 742950 h 2362200"/>
              <a:gd name="connsiteX41" fmla="*/ 3360420 w 3467100"/>
              <a:gd name="connsiteY41" fmla="*/ 777240 h 2362200"/>
              <a:gd name="connsiteX42" fmla="*/ 3158490 w 3467100"/>
              <a:gd name="connsiteY42" fmla="*/ 784860 h 2362200"/>
              <a:gd name="connsiteX43" fmla="*/ 2929890 w 3467100"/>
              <a:gd name="connsiteY43" fmla="*/ 872490 h 2362200"/>
              <a:gd name="connsiteX44" fmla="*/ 2800350 w 3467100"/>
              <a:gd name="connsiteY44" fmla="*/ 941070 h 2362200"/>
              <a:gd name="connsiteX45" fmla="*/ 2632710 w 3467100"/>
              <a:gd name="connsiteY45" fmla="*/ 1238250 h 2362200"/>
              <a:gd name="connsiteX46" fmla="*/ 2529840 w 3467100"/>
              <a:gd name="connsiteY46" fmla="*/ 1447800 h 2362200"/>
              <a:gd name="connsiteX47" fmla="*/ 2491740 w 3467100"/>
              <a:gd name="connsiteY47" fmla="*/ 1489710 h 2362200"/>
              <a:gd name="connsiteX48" fmla="*/ 2461260 w 3467100"/>
              <a:gd name="connsiteY48" fmla="*/ 1504950 h 2362200"/>
              <a:gd name="connsiteX49" fmla="*/ 2442210 w 3467100"/>
              <a:gd name="connsiteY49" fmla="*/ 1508760 h 2362200"/>
              <a:gd name="connsiteX50" fmla="*/ 2419350 w 3467100"/>
              <a:gd name="connsiteY50" fmla="*/ 1516380 h 2362200"/>
              <a:gd name="connsiteX51" fmla="*/ 2404110 w 3467100"/>
              <a:gd name="connsiteY51" fmla="*/ 1520190 h 2362200"/>
              <a:gd name="connsiteX52" fmla="*/ 2381250 w 3467100"/>
              <a:gd name="connsiteY52" fmla="*/ 1535430 h 2362200"/>
              <a:gd name="connsiteX53" fmla="*/ 2350770 w 3467100"/>
              <a:gd name="connsiteY53" fmla="*/ 1554480 h 2362200"/>
              <a:gd name="connsiteX54" fmla="*/ 2339340 w 3467100"/>
              <a:gd name="connsiteY54" fmla="*/ 1577340 h 2362200"/>
              <a:gd name="connsiteX55" fmla="*/ 2339340 w 3467100"/>
              <a:gd name="connsiteY55" fmla="*/ 1581150 h 2362200"/>
              <a:gd name="connsiteX56" fmla="*/ 2305050 w 3467100"/>
              <a:gd name="connsiteY56" fmla="*/ 1824990 h 2362200"/>
              <a:gd name="connsiteX57" fmla="*/ 2297430 w 3467100"/>
              <a:gd name="connsiteY57" fmla="*/ 1985010 h 2362200"/>
              <a:gd name="connsiteX58" fmla="*/ 2449830 w 3467100"/>
              <a:gd name="connsiteY58" fmla="*/ 2270760 h 2362200"/>
              <a:gd name="connsiteX59" fmla="*/ 2506980 w 3467100"/>
              <a:gd name="connsiteY59" fmla="*/ 2316480 h 2362200"/>
              <a:gd name="connsiteX60" fmla="*/ 2484120 w 3467100"/>
              <a:gd name="connsiteY60" fmla="*/ 2354580 h 2362200"/>
              <a:gd name="connsiteX61" fmla="*/ 2297430 w 3467100"/>
              <a:gd name="connsiteY61" fmla="*/ 2362200 h 2362200"/>
              <a:gd name="connsiteX62" fmla="*/ 2129790 w 3467100"/>
              <a:gd name="connsiteY62" fmla="*/ 1855470 h 2362200"/>
              <a:gd name="connsiteX63" fmla="*/ 2065020 w 3467100"/>
              <a:gd name="connsiteY63" fmla="*/ 1805940 h 2362200"/>
              <a:gd name="connsiteX64" fmla="*/ 2080260 w 3467100"/>
              <a:gd name="connsiteY64" fmla="*/ 2129790 h 2362200"/>
              <a:gd name="connsiteX65" fmla="*/ 2190750 w 3467100"/>
              <a:gd name="connsiteY65" fmla="*/ 2289810 h 2362200"/>
              <a:gd name="connsiteX66" fmla="*/ 2171700 w 3467100"/>
              <a:gd name="connsiteY66" fmla="*/ 2301240 h 2362200"/>
              <a:gd name="connsiteX67" fmla="*/ 1962150 w 3467100"/>
              <a:gd name="connsiteY67" fmla="*/ 2320290 h 2362200"/>
              <a:gd name="connsiteX68" fmla="*/ 1924050 w 3467100"/>
              <a:gd name="connsiteY68" fmla="*/ 2198370 h 2362200"/>
              <a:gd name="connsiteX69" fmla="*/ 1836420 w 3467100"/>
              <a:gd name="connsiteY69" fmla="*/ 1642110 h 2362200"/>
              <a:gd name="connsiteX70" fmla="*/ 1741170 w 3467100"/>
              <a:gd name="connsiteY70" fmla="*/ 1539240 h 2362200"/>
              <a:gd name="connsiteX71" fmla="*/ 1367790 w 3467100"/>
              <a:gd name="connsiteY71" fmla="*/ 1562100 h 2362200"/>
              <a:gd name="connsiteX72" fmla="*/ 1162050 w 3467100"/>
              <a:gd name="connsiteY72" fmla="*/ 1584960 h 2362200"/>
              <a:gd name="connsiteX73" fmla="*/ 1089660 w 3467100"/>
              <a:gd name="connsiteY73" fmla="*/ 1680210 h 2362200"/>
              <a:gd name="connsiteX74" fmla="*/ 1036320 w 3467100"/>
              <a:gd name="connsiteY74" fmla="*/ 1695450 h 2362200"/>
              <a:gd name="connsiteX75" fmla="*/ 994410 w 3467100"/>
              <a:gd name="connsiteY75" fmla="*/ 1695450 h 2362200"/>
              <a:gd name="connsiteX76" fmla="*/ 975360 w 3467100"/>
              <a:gd name="connsiteY76" fmla="*/ 1813560 h 2362200"/>
              <a:gd name="connsiteX77" fmla="*/ 941070 w 3467100"/>
              <a:gd name="connsiteY77" fmla="*/ 1809750 h 2362200"/>
              <a:gd name="connsiteX78" fmla="*/ 929640 w 3467100"/>
              <a:gd name="connsiteY78" fmla="*/ 1805940 h 2362200"/>
              <a:gd name="connsiteX79" fmla="*/ 925830 w 3467100"/>
              <a:gd name="connsiteY79" fmla="*/ 1790700 h 2362200"/>
              <a:gd name="connsiteX80" fmla="*/ 906780 w 3467100"/>
              <a:gd name="connsiteY80" fmla="*/ 1703070 h 2362200"/>
              <a:gd name="connsiteX81" fmla="*/ 876300 w 3467100"/>
              <a:gd name="connsiteY81" fmla="*/ 1703070 h 2362200"/>
              <a:gd name="connsiteX82" fmla="*/ 857250 w 3467100"/>
              <a:gd name="connsiteY82" fmla="*/ 1802130 h 2362200"/>
              <a:gd name="connsiteX83" fmla="*/ 849630 w 3467100"/>
              <a:gd name="connsiteY83" fmla="*/ 1836420 h 2362200"/>
              <a:gd name="connsiteX84" fmla="*/ 826770 w 3467100"/>
              <a:gd name="connsiteY84" fmla="*/ 1851660 h 2362200"/>
              <a:gd name="connsiteX85" fmla="*/ 811530 w 3467100"/>
              <a:gd name="connsiteY85" fmla="*/ 1847850 h 2362200"/>
              <a:gd name="connsiteX86" fmla="*/ 807720 w 3467100"/>
              <a:gd name="connsiteY86" fmla="*/ 1836420 h 2362200"/>
              <a:gd name="connsiteX87" fmla="*/ 800100 w 3467100"/>
              <a:gd name="connsiteY87" fmla="*/ 1828800 h 2362200"/>
              <a:gd name="connsiteX88" fmla="*/ 773430 w 3467100"/>
              <a:gd name="connsiteY88" fmla="*/ 1710690 h 2362200"/>
              <a:gd name="connsiteX89" fmla="*/ 693420 w 3467100"/>
              <a:gd name="connsiteY89" fmla="*/ 1718310 h 2362200"/>
              <a:gd name="connsiteX90" fmla="*/ 659130 w 3467100"/>
              <a:gd name="connsiteY90" fmla="*/ 1798320 h 2362200"/>
              <a:gd name="connsiteX91" fmla="*/ 701040 w 3467100"/>
              <a:gd name="connsiteY91" fmla="*/ 1939290 h 2362200"/>
              <a:gd name="connsiteX92" fmla="*/ 777240 w 3467100"/>
              <a:gd name="connsiteY92" fmla="*/ 2171700 h 2362200"/>
              <a:gd name="connsiteX93" fmla="*/ 963930 w 3467100"/>
              <a:gd name="connsiteY93" fmla="*/ 2270760 h 2362200"/>
              <a:gd name="connsiteX94" fmla="*/ 944880 w 3467100"/>
              <a:gd name="connsiteY94" fmla="*/ 2320290 h 2362200"/>
              <a:gd name="connsiteX95" fmla="*/ 720090 w 3467100"/>
              <a:gd name="connsiteY95" fmla="*/ 2324100 h 2362200"/>
              <a:gd name="connsiteX96" fmla="*/ 613410 w 3467100"/>
              <a:gd name="connsiteY96" fmla="*/ 2202180 h 2362200"/>
              <a:gd name="connsiteX97" fmla="*/ 434340 w 3467100"/>
              <a:gd name="connsiteY97" fmla="*/ 1687830 h 2362200"/>
              <a:gd name="connsiteX98" fmla="*/ 392430 w 3467100"/>
              <a:gd name="connsiteY98" fmla="*/ 1691640 h 2362200"/>
              <a:gd name="connsiteX99" fmla="*/ 316230 w 3467100"/>
              <a:gd name="connsiteY99" fmla="*/ 2042160 h 2362200"/>
              <a:gd name="connsiteX100" fmla="*/ 388620 w 3467100"/>
              <a:gd name="connsiteY100" fmla="*/ 2266950 h 2362200"/>
              <a:gd name="connsiteX101" fmla="*/ 426720 w 3467100"/>
              <a:gd name="connsiteY101" fmla="*/ 2274570 h 2362200"/>
              <a:gd name="connsiteX102" fmla="*/ 445770 w 3467100"/>
              <a:gd name="connsiteY102" fmla="*/ 2293620 h 2362200"/>
              <a:gd name="connsiteX103" fmla="*/ 453390 w 3467100"/>
              <a:gd name="connsiteY103" fmla="*/ 2301240 h 2362200"/>
              <a:gd name="connsiteX104" fmla="*/ 464820 w 3467100"/>
              <a:gd name="connsiteY104" fmla="*/ 2335530 h 2362200"/>
              <a:gd name="connsiteX105" fmla="*/ 209550 w 3467100"/>
              <a:gd name="connsiteY105" fmla="*/ 2358390 h 2362200"/>
              <a:gd name="connsiteX106" fmla="*/ 144780 w 3467100"/>
              <a:gd name="connsiteY106" fmla="*/ 1767840 h 2362200"/>
              <a:gd name="connsiteX107" fmla="*/ 125730 w 3467100"/>
              <a:gd name="connsiteY107" fmla="*/ 1592580 h 2362200"/>
              <a:gd name="connsiteX108" fmla="*/ 182880 w 3467100"/>
              <a:gd name="connsiteY108" fmla="*/ 1310640 h 2362200"/>
              <a:gd name="connsiteX109" fmla="*/ 118110 w 3467100"/>
              <a:gd name="connsiteY109" fmla="*/ 933450 h 2362200"/>
              <a:gd name="connsiteX110" fmla="*/ 102870 w 3467100"/>
              <a:gd name="connsiteY110" fmla="*/ 929640 h 2362200"/>
              <a:gd name="connsiteX111" fmla="*/ 102870 w 3467100"/>
              <a:gd name="connsiteY111" fmla="*/ 1002030 h 2362200"/>
              <a:gd name="connsiteX112" fmla="*/ 110490 w 3467100"/>
              <a:gd name="connsiteY112" fmla="*/ 1181100 h 2362200"/>
              <a:gd name="connsiteX113" fmla="*/ 95250 w 3467100"/>
              <a:gd name="connsiteY113" fmla="*/ 1322070 h 2362200"/>
              <a:gd name="connsiteX114" fmla="*/ 83820 w 3467100"/>
              <a:gd name="connsiteY114" fmla="*/ 1360170 h 2362200"/>
              <a:gd name="connsiteX115" fmla="*/ 76200 w 3467100"/>
              <a:gd name="connsiteY115" fmla="*/ 1379220 h 2362200"/>
              <a:gd name="connsiteX116" fmla="*/ 64770 w 3467100"/>
              <a:gd name="connsiteY116" fmla="*/ 1383030 h 2362200"/>
              <a:gd name="connsiteX117" fmla="*/ 53340 w 3467100"/>
              <a:gd name="connsiteY117" fmla="*/ 1390650 h 2362200"/>
              <a:gd name="connsiteX118" fmla="*/ 0 w 3467100"/>
              <a:gd name="connsiteY118" fmla="*/ 1398270 h 2362200"/>
              <a:gd name="connsiteX119" fmla="*/ 0 w 3467100"/>
              <a:gd name="connsiteY119" fmla="*/ 1215390 h 2362200"/>
              <a:gd name="connsiteX120" fmla="*/ 38100 w 3467100"/>
              <a:gd name="connsiteY120" fmla="*/ 933450 h 2362200"/>
              <a:gd name="connsiteX121" fmla="*/ 72390 w 3467100"/>
              <a:gd name="connsiteY121" fmla="*/ 601980 h 2362200"/>
              <a:gd name="connsiteX122" fmla="*/ 91440 w 3467100"/>
              <a:gd name="connsiteY122" fmla="*/ 53721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467100" h="2362200">
                <a:moveTo>
                  <a:pt x="91440" y="537210"/>
                </a:moveTo>
                <a:lnTo>
                  <a:pt x="91440" y="537210"/>
                </a:lnTo>
                <a:cubicBezTo>
                  <a:pt x="95250" y="525780"/>
                  <a:pt x="99327" y="514435"/>
                  <a:pt x="102870" y="502920"/>
                </a:cubicBezTo>
                <a:cubicBezTo>
                  <a:pt x="104410" y="497915"/>
                  <a:pt x="104553" y="492465"/>
                  <a:pt x="106680" y="487680"/>
                </a:cubicBezTo>
                <a:cubicBezTo>
                  <a:pt x="109688" y="480913"/>
                  <a:pt x="114185" y="474910"/>
                  <a:pt x="118110" y="468630"/>
                </a:cubicBezTo>
                <a:cubicBezTo>
                  <a:pt x="120537" y="464747"/>
                  <a:pt x="122492" y="460438"/>
                  <a:pt x="125730" y="457200"/>
                </a:cubicBezTo>
                <a:cubicBezTo>
                  <a:pt x="128968" y="453962"/>
                  <a:pt x="133350" y="452120"/>
                  <a:pt x="137160" y="449580"/>
                </a:cubicBezTo>
                <a:cubicBezTo>
                  <a:pt x="139700" y="445770"/>
                  <a:pt x="141334" y="441165"/>
                  <a:pt x="144780" y="438150"/>
                </a:cubicBezTo>
                <a:cubicBezTo>
                  <a:pt x="158011" y="426573"/>
                  <a:pt x="164640" y="423223"/>
                  <a:pt x="179070" y="419100"/>
                </a:cubicBezTo>
                <a:cubicBezTo>
                  <a:pt x="184105" y="417661"/>
                  <a:pt x="189407" y="417129"/>
                  <a:pt x="194310" y="415290"/>
                </a:cubicBezTo>
                <a:cubicBezTo>
                  <a:pt x="199628" y="413296"/>
                  <a:pt x="204330" y="409907"/>
                  <a:pt x="209550" y="407670"/>
                </a:cubicBezTo>
                <a:cubicBezTo>
                  <a:pt x="213241" y="406088"/>
                  <a:pt x="217388" y="405656"/>
                  <a:pt x="220980" y="403860"/>
                </a:cubicBezTo>
                <a:cubicBezTo>
                  <a:pt x="225076" y="401812"/>
                  <a:pt x="228123" y="397848"/>
                  <a:pt x="232410" y="396240"/>
                </a:cubicBezTo>
                <a:cubicBezTo>
                  <a:pt x="245007" y="391516"/>
                  <a:pt x="288785" y="389037"/>
                  <a:pt x="293370" y="388620"/>
                </a:cubicBezTo>
                <a:cubicBezTo>
                  <a:pt x="348457" y="374848"/>
                  <a:pt x="320385" y="380404"/>
                  <a:pt x="438150" y="388620"/>
                </a:cubicBezTo>
                <a:cubicBezTo>
                  <a:pt x="449830" y="389435"/>
                  <a:pt x="460861" y="394503"/>
                  <a:pt x="472440" y="396240"/>
                </a:cubicBezTo>
                <a:cubicBezTo>
                  <a:pt x="486312" y="398321"/>
                  <a:pt x="500392" y="398654"/>
                  <a:pt x="514350" y="400050"/>
                </a:cubicBezTo>
                <a:cubicBezTo>
                  <a:pt x="525793" y="401194"/>
                  <a:pt x="537210" y="402590"/>
                  <a:pt x="548640" y="403860"/>
                </a:cubicBezTo>
                <a:cubicBezTo>
                  <a:pt x="638793" y="399352"/>
                  <a:pt x="599408" y="400050"/>
                  <a:pt x="666750" y="400050"/>
                </a:cubicBezTo>
                <a:lnTo>
                  <a:pt x="1497330" y="403860"/>
                </a:lnTo>
                <a:lnTo>
                  <a:pt x="2164080" y="327660"/>
                </a:lnTo>
                <a:lnTo>
                  <a:pt x="2617470" y="274320"/>
                </a:lnTo>
                <a:lnTo>
                  <a:pt x="2613660" y="224790"/>
                </a:lnTo>
                <a:lnTo>
                  <a:pt x="2526030" y="95250"/>
                </a:lnTo>
                <a:lnTo>
                  <a:pt x="2529840" y="53340"/>
                </a:lnTo>
                <a:cubicBezTo>
                  <a:pt x="2600960" y="56727"/>
                  <a:pt x="2597348" y="35044"/>
                  <a:pt x="2617470" y="68580"/>
                </a:cubicBezTo>
                <a:cubicBezTo>
                  <a:pt x="2618931" y="71015"/>
                  <a:pt x="2620010" y="73660"/>
                  <a:pt x="2621280" y="76200"/>
                </a:cubicBezTo>
                <a:lnTo>
                  <a:pt x="2739390" y="163830"/>
                </a:lnTo>
                <a:lnTo>
                  <a:pt x="2979420" y="140970"/>
                </a:lnTo>
                <a:lnTo>
                  <a:pt x="3181350" y="0"/>
                </a:lnTo>
                <a:lnTo>
                  <a:pt x="3219450" y="0"/>
                </a:lnTo>
                <a:cubicBezTo>
                  <a:pt x="3229610" y="3810"/>
                  <a:pt x="3241365" y="4768"/>
                  <a:pt x="3249930" y="11430"/>
                </a:cubicBezTo>
                <a:cubicBezTo>
                  <a:pt x="3254063" y="14645"/>
                  <a:pt x="3252235" y="21654"/>
                  <a:pt x="3253740" y="26670"/>
                </a:cubicBezTo>
                <a:cubicBezTo>
                  <a:pt x="3256048" y="34363"/>
                  <a:pt x="3261360" y="49530"/>
                  <a:pt x="3261360" y="49530"/>
                </a:cubicBezTo>
                <a:cubicBezTo>
                  <a:pt x="3258242" y="71356"/>
                  <a:pt x="3261492" y="80864"/>
                  <a:pt x="3242310" y="95250"/>
                </a:cubicBezTo>
                <a:cubicBezTo>
                  <a:pt x="3238121" y="98392"/>
                  <a:pt x="3232105" y="97621"/>
                  <a:pt x="3227070" y="99060"/>
                </a:cubicBezTo>
                <a:cubicBezTo>
                  <a:pt x="3223208" y="100163"/>
                  <a:pt x="3215640" y="102870"/>
                  <a:pt x="3215640" y="102870"/>
                </a:cubicBezTo>
                <a:lnTo>
                  <a:pt x="3070860" y="190500"/>
                </a:lnTo>
                <a:lnTo>
                  <a:pt x="3352800" y="480060"/>
                </a:lnTo>
                <a:lnTo>
                  <a:pt x="3467100" y="598170"/>
                </a:lnTo>
                <a:lnTo>
                  <a:pt x="3436620" y="742950"/>
                </a:lnTo>
                <a:lnTo>
                  <a:pt x="3360420" y="777240"/>
                </a:lnTo>
                <a:lnTo>
                  <a:pt x="3158490" y="784860"/>
                </a:lnTo>
                <a:lnTo>
                  <a:pt x="2929890" y="872490"/>
                </a:lnTo>
                <a:lnTo>
                  <a:pt x="2800350" y="941070"/>
                </a:lnTo>
                <a:lnTo>
                  <a:pt x="2632710" y="1238250"/>
                </a:lnTo>
                <a:lnTo>
                  <a:pt x="2529840" y="1447800"/>
                </a:lnTo>
                <a:lnTo>
                  <a:pt x="2491740" y="1489710"/>
                </a:lnTo>
                <a:cubicBezTo>
                  <a:pt x="2481580" y="1494790"/>
                  <a:pt x="2471862" y="1500872"/>
                  <a:pt x="2461260" y="1504950"/>
                </a:cubicBezTo>
                <a:cubicBezTo>
                  <a:pt x="2455216" y="1507275"/>
                  <a:pt x="2448458" y="1507056"/>
                  <a:pt x="2442210" y="1508760"/>
                </a:cubicBezTo>
                <a:cubicBezTo>
                  <a:pt x="2434461" y="1510873"/>
                  <a:pt x="2427142" y="1514432"/>
                  <a:pt x="2419350" y="1516380"/>
                </a:cubicBezTo>
                <a:lnTo>
                  <a:pt x="2404110" y="1520190"/>
                </a:lnTo>
                <a:cubicBezTo>
                  <a:pt x="2396490" y="1525270"/>
                  <a:pt x="2388976" y="1530513"/>
                  <a:pt x="2381250" y="1535430"/>
                </a:cubicBezTo>
                <a:cubicBezTo>
                  <a:pt x="2330702" y="1567597"/>
                  <a:pt x="2385411" y="1531386"/>
                  <a:pt x="2350770" y="1554480"/>
                </a:cubicBezTo>
                <a:cubicBezTo>
                  <a:pt x="2343320" y="1565655"/>
                  <a:pt x="2342495" y="1564721"/>
                  <a:pt x="2339340" y="1577340"/>
                </a:cubicBezTo>
                <a:cubicBezTo>
                  <a:pt x="2339032" y="1578572"/>
                  <a:pt x="2339340" y="1579880"/>
                  <a:pt x="2339340" y="1581150"/>
                </a:cubicBezTo>
                <a:lnTo>
                  <a:pt x="2305050" y="1824990"/>
                </a:lnTo>
                <a:lnTo>
                  <a:pt x="2297430" y="1985010"/>
                </a:lnTo>
                <a:lnTo>
                  <a:pt x="2449830" y="2270760"/>
                </a:lnTo>
                <a:lnTo>
                  <a:pt x="2506980" y="2316480"/>
                </a:lnTo>
                <a:lnTo>
                  <a:pt x="2484120" y="2354580"/>
                </a:lnTo>
                <a:lnTo>
                  <a:pt x="2297430" y="2362200"/>
                </a:lnTo>
                <a:lnTo>
                  <a:pt x="2129790" y="1855470"/>
                </a:lnTo>
                <a:lnTo>
                  <a:pt x="2065020" y="1805940"/>
                </a:lnTo>
                <a:lnTo>
                  <a:pt x="2080260" y="2129790"/>
                </a:lnTo>
                <a:lnTo>
                  <a:pt x="2190750" y="2289810"/>
                </a:lnTo>
                <a:lnTo>
                  <a:pt x="2171700" y="2301240"/>
                </a:lnTo>
                <a:lnTo>
                  <a:pt x="1962150" y="2320290"/>
                </a:lnTo>
                <a:lnTo>
                  <a:pt x="1924050" y="2198370"/>
                </a:lnTo>
                <a:lnTo>
                  <a:pt x="1836420" y="1642110"/>
                </a:lnTo>
                <a:lnTo>
                  <a:pt x="1741170" y="1539240"/>
                </a:lnTo>
                <a:lnTo>
                  <a:pt x="1367790" y="1562100"/>
                </a:lnTo>
                <a:lnTo>
                  <a:pt x="1162050" y="1584960"/>
                </a:lnTo>
                <a:lnTo>
                  <a:pt x="1089660" y="1680210"/>
                </a:lnTo>
                <a:cubicBezTo>
                  <a:pt x="1078380" y="1683970"/>
                  <a:pt x="1051515" y="1694500"/>
                  <a:pt x="1036320" y="1695450"/>
                </a:cubicBezTo>
                <a:cubicBezTo>
                  <a:pt x="1022377" y="1696321"/>
                  <a:pt x="1008380" y="1695450"/>
                  <a:pt x="994410" y="1695450"/>
                </a:cubicBezTo>
                <a:lnTo>
                  <a:pt x="975360" y="1813560"/>
                </a:lnTo>
                <a:cubicBezTo>
                  <a:pt x="963930" y="1812290"/>
                  <a:pt x="952414" y="1811641"/>
                  <a:pt x="941070" y="1809750"/>
                </a:cubicBezTo>
                <a:cubicBezTo>
                  <a:pt x="937109" y="1809090"/>
                  <a:pt x="932480" y="1808780"/>
                  <a:pt x="929640" y="1805940"/>
                </a:cubicBezTo>
                <a:cubicBezTo>
                  <a:pt x="925428" y="1801728"/>
                  <a:pt x="925830" y="1795862"/>
                  <a:pt x="925830" y="1790700"/>
                </a:cubicBezTo>
                <a:lnTo>
                  <a:pt x="906780" y="1703070"/>
                </a:lnTo>
                <a:lnTo>
                  <a:pt x="876300" y="1703070"/>
                </a:lnTo>
                <a:lnTo>
                  <a:pt x="857250" y="1802130"/>
                </a:lnTo>
                <a:cubicBezTo>
                  <a:pt x="854710" y="1813560"/>
                  <a:pt x="855767" y="1826448"/>
                  <a:pt x="849630" y="1836420"/>
                </a:cubicBezTo>
                <a:cubicBezTo>
                  <a:pt x="844830" y="1844220"/>
                  <a:pt x="826770" y="1851660"/>
                  <a:pt x="826770" y="1851660"/>
                </a:cubicBezTo>
                <a:cubicBezTo>
                  <a:pt x="821690" y="1850390"/>
                  <a:pt x="815619" y="1851121"/>
                  <a:pt x="811530" y="1847850"/>
                </a:cubicBezTo>
                <a:cubicBezTo>
                  <a:pt x="808394" y="1845341"/>
                  <a:pt x="809786" y="1839864"/>
                  <a:pt x="807720" y="1836420"/>
                </a:cubicBezTo>
                <a:cubicBezTo>
                  <a:pt x="805872" y="1833340"/>
                  <a:pt x="802640" y="1831340"/>
                  <a:pt x="800100" y="1828800"/>
                </a:cubicBezTo>
                <a:lnTo>
                  <a:pt x="773430" y="1710690"/>
                </a:lnTo>
                <a:lnTo>
                  <a:pt x="693420" y="1718310"/>
                </a:lnTo>
                <a:lnTo>
                  <a:pt x="659130" y="1798320"/>
                </a:lnTo>
                <a:cubicBezTo>
                  <a:pt x="660400" y="1835150"/>
                  <a:pt x="681355" y="1877060"/>
                  <a:pt x="701040" y="1939290"/>
                </a:cubicBezTo>
                <a:cubicBezTo>
                  <a:pt x="720725" y="2001520"/>
                  <a:pt x="751840" y="2094230"/>
                  <a:pt x="777240" y="2171700"/>
                </a:cubicBezTo>
                <a:lnTo>
                  <a:pt x="963930" y="2270760"/>
                </a:lnTo>
                <a:lnTo>
                  <a:pt x="944880" y="2320290"/>
                </a:lnTo>
                <a:lnTo>
                  <a:pt x="720090" y="2324100"/>
                </a:lnTo>
                <a:lnTo>
                  <a:pt x="613410" y="2202180"/>
                </a:lnTo>
                <a:lnTo>
                  <a:pt x="434340" y="1687830"/>
                </a:lnTo>
                <a:lnTo>
                  <a:pt x="392430" y="1691640"/>
                </a:lnTo>
                <a:lnTo>
                  <a:pt x="316230" y="2042160"/>
                </a:lnTo>
                <a:lnTo>
                  <a:pt x="388620" y="2266950"/>
                </a:lnTo>
                <a:cubicBezTo>
                  <a:pt x="401320" y="2269490"/>
                  <a:pt x="414341" y="2270761"/>
                  <a:pt x="426720" y="2274570"/>
                </a:cubicBezTo>
                <a:cubicBezTo>
                  <a:pt x="438850" y="2278302"/>
                  <a:pt x="438720" y="2284808"/>
                  <a:pt x="445770" y="2293620"/>
                </a:cubicBezTo>
                <a:cubicBezTo>
                  <a:pt x="448014" y="2296425"/>
                  <a:pt x="450850" y="2298700"/>
                  <a:pt x="453390" y="2301240"/>
                </a:cubicBezTo>
                <a:lnTo>
                  <a:pt x="464820" y="2335530"/>
                </a:lnTo>
                <a:lnTo>
                  <a:pt x="209550" y="2358390"/>
                </a:lnTo>
                <a:lnTo>
                  <a:pt x="144780" y="1767840"/>
                </a:lnTo>
                <a:lnTo>
                  <a:pt x="125730" y="1592580"/>
                </a:lnTo>
                <a:lnTo>
                  <a:pt x="182880" y="1310640"/>
                </a:lnTo>
                <a:lnTo>
                  <a:pt x="118110" y="933450"/>
                </a:lnTo>
                <a:lnTo>
                  <a:pt x="102870" y="929640"/>
                </a:lnTo>
                <a:lnTo>
                  <a:pt x="102870" y="1002030"/>
                </a:lnTo>
                <a:lnTo>
                  <a:pt x="110490" y="1181100"/>
                </a:lnTo>
                <a:lnTo>
                  <a:pt x="95250" y="1322070"/>
                </a:lnTo>
                <a:cubicBezTo>
                  <a:pt x="91440" y="1334770"/>
                  <a:pt x="88013" y="1347591"/>
                  <a:pt x="83820" y="1360170"/>
                </a:cubicBezTo>
                <a:cubicBezTo>
                  <a:pt x="81657" y="1366658"/>
                  <a:pt x="80578" y="1373966"/>
                  <a:pt x="76200" y="1379220"/>
                </a:cubicBezTo>
                <a:cubicBezTo>
                  <a:pt x="73629" y="1382305"/>
                  <a:pt x="68362" y="1381234"/>
                  <a:pt x="64770" y="1383030"/>
                </a:cubicBezTo>
                <a:cubicBezTo>
                  <a:pt x="60674" y="1385078"/>
                  <a:pt x="57524" y="1388790"/>
                  <a:pt x="53340" y="1390650"/>
                </a:cubicBezTo>
                <a:cubicBezTo>
                  <a:pt x="28966" y="1401483"/>
                  <a:pt x="28235" y="1398270"/>
                  <a:pt x="0" y="1398270"/>
                </a:cubicBezTo>
                <a:lnTo>
                  <a:pt x="0" y="1215390"/>
                </a:lnTo>
                <a:lnTo>
                  <a:pt x="38100" y="933450"/>
                </a:lnTo>
                <a:lnTo>
                  <a:pt x="72390" y="601980"/>
                </a:lnTo>
                <a:lnTo>
                  <a:pt x="91440" y="5372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latin typeface="Calibri" panose="020F0502020204030204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61504" y="3199712"/>
            <a:ext cx="2035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  <a:t>направление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МОЛОЧНОЕ</a:t>
            </a:r>
            <a:b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СКОТОВОДСТВО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266" y="4026267"/>
            <a:ext cx="242865" cy="24351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461504" y="3964239"/>
            <a:ext cx="203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  <a:t>направление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  <a:cs typeface="+mn-cs"/>
              </a:rPr>
              <a:t>ОВОЩЕВОДСТВО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91">
            <a:off x="9072171" y="4524362"/>
            <a:ext cx="285055" cy="28505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461504" y="4456656"/>
            <a:ext cx="203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направление</a:t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r>
              <a:rPr lang="ru-RU" sz="1400" dirty="0">
                <a:latin typeface="Arial Black" panose="020B0A04020102020204" pitchFamily="34" charset="0"/>
                <a:ea typeface="Microsoft JhengHei UI Light" panose="020B0304030504040204" pitchFamily="34" charset="-120"/>
              </a:rPr>
              <a:t>ПЧЕЛОВОДСТВО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412832" y="1752586"/>
            <a:ext cx="0" cy="317211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221144" y="1752586"/>
            <a:ext cx="0" cy="317211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8957448" y="1752586"/>
            <a:ext cx="0" cy="317211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412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" y="4563002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50047" y="1916832"/>
            <a:ext cx="81369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9">
              <a:defRPr/>
            </a:pPr>
            <a:r>
              <a:rPr lang="ru-RU" sz="2000" dirty="0" smtClean="0">
                <a:latin typeface="Proxima Nova Rg" panose="02000506030000020004" pitchFamily="2" charset="0"/>
              </a:rPr>
              <a:t>МАСШТАБИРОВАНИЕ ПРОЕКТА</a:t>
            </a:r>
            <a:br>
              <a:rPr lang="ru-RU" sz="2000" dirty="0" smtClean="0">
                <a:latin typeface="Proxima Nova Rg" panose="02000506030000020004" pitchFamily="2" charset="0"/>
              </a:rPr>
            </a:br>
            <a:r>
              <a:rPr lang="ru-RU" sz="2000" dirty="0" smtClean="0">
                <a:latin typeface="Proxima Nova Rg" panose="02000506030000020004" pitchFamily="2" charset="0"/>
              </a:rPr>
              <a:t>В РЕГИОНАХ ПРИСУТСТВИЯ БАНКА –</a:t>
            </a:r>
            <a:br>
              <a:rPr lang="ru-RU" sz="2000" dirty="0" smtClean="0">
                <a:latin typeface="Proxima Nova Rg" panose="02000506030000020004" pitchFamily="2" charset="0"/>
              </a:rPr>
            </a:br>
            <a:r>
              <a:rPr lang="ru-RU" sz="2000" dirty="0" smtClean="0">
                <a:latin typeface="Proxima Nova Rg" panose="02000506030000020004" pitchFamily="2" charset="0"/>
              </a:rPr>
              <a:t>РАЗВИТИЕ ОТНОШЕНИЙ С АГРАРНЫМИ ВУЗАМИ</a:t>
            </a:r>
          </a:p>
          <a:p>
            <a:pPr defTabSz="360009">
              <a:defRPr/>
            </a:pPr>
            <a:endParaRPr lang="ru-RU" sz="2000" dirty="0">
              <a:latin typeface="Proxima Nova Rg" panose="02000506030000020004" pitchFamily="2" charset="0"/>
            </a:endParaRPr>
          </a:p>
          <a:p>
            <a:pPr defTabSz="360009">
              <a:defRPr/>
            </a:pPr>
            <a:r>
              <a:rPr lang="ru-RU" sz="2000" dirty="0" smtClean="0">
                <a:latin typeface="Proxima Nova Rg" panose="02000506030000020004" pitchFamily="2" charset="0"/>
              </a:rPr>
              <a:t>ЗАПУСК ПРОГРАММ ОБУЧЕНИЯ</a:t>
            </a:r>
            <a:br>
              <a:rPr lang="ru-RU" sz="2000" dirty="0" smtClean="0">
                <a:latin typeface="Proxima Nova Rg" panose="02000506030000020004" pitchFamily="2" charset="0"/>
              </a:rPr>
            </a:br>
            <a:r>
              <a:rPr lang="ru-RU" sz="2000" dirty="0" smtClean="0">
                <a:latin typeface="Proxima Nova Rg" panose="02000506030000020004" pitchFamily="2" charset="0"/>
              </a:rPr>
              <a:t>В ДИСТАНЦИОННОМ ОНЛАЙН ФОРМАТЕ</a:t>
            </a:r>
            <a:br>
              <a:rPr lang="ru-RU" sz="2000" dirty="0" smtClean="0">
                <a:latin typeface="Proxima Nova Rg" panose="02000506030000020004" pitchFamily="2" charset="0"/>
              </a:rPr>
            </a:br>
            <a:r>
              <a:rPr lang="ru-RU" sz="2000" dirty="0" smtClean="0">
                <a:latin typeface="Proxima Nova Rg" panose="02000506030000020004" pitchFamily="2" charset="0"/>
              </a:rPr>
              <a:t>НА ВСЕЙ ТЕРРИТОРИИ СТРАНЫ</a:t>
            </a:r>
          </a:p>
          <a:p>
            <a:pPr defTabSz="360009">
              <a:defRPr/>
            </a:pPr>
            <a:endParaRPr lang="ru-RU" sz="2000" dirty="0">
              <a:latin typeface="Proxima Nova Rg" panose="02000506030000020004" pitchFamily="2" charset="0"/>
            </a:endParaRPr>
          </a:p>
          <a:p>
            <a:pPr defTabSz="360009">
              <a:defRPr/>
            </a:pPr>
            <a:r>
              <a:rPr lang="ru-RU" sz="2000" dirty="0" smtClean="0">
                <a:latin typeface="Proxima Nova Rg" panose="02000506030000020004" pitchFamily="2" charset="0"/>
              </a:rPr>
              <a:t>РАЗВИТИЕ УНИКАЛЬНЫХ КОМПЕТЕНЦИЙ ДЛЯ ПОВЫШЕНИЯ ПРЕДПРИНИМАТЕЛЬСКОЙ АКТИВНОСТИ НА СЕЛЕ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63352" y="553980"/>
            <a:ext cx="8467898" cy="6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248341"/>
                </a:solidFill>
                <a:latin typeface="Proxima Nova Bl" panose="02000506030000020004" pitchFamily="2" charset="0"/>
              </a:rPr>
              <a:t>ПЛАНЫ НА 2021</a:t>
            </a:r>
            <a:endParaRPr lang="ru-RU" altLang="ru-RU" sz="3600" dirty="0">
              <a:solidFill>
                <a:srgbClr val="248341"/>
              </a:solidFill>
              <a:latin typeface="Proxima Nova Bl" panose="02000506030000020004" pitchFamily="2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V="1">
            <a:off x="1271464" y="2345754"/>
            <a:ext cx="191" cy="1156127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1271464" y="3501881"/>
            <a:ext cx="3120" cy="1091919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4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474</Words>
  <Application>Microsoft Office PowerPoint</Application>
  <PresentationFormat>Широкоэкранный</PresentationFormat>
  <Paragraphs>106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Microsoft JhengHei Light</vt:lpstr>
      <vt:lpstr>Microsoft JhengHei UI Light</vt:lpstr>
      <vt:lpstr>Arial</vt:lpstr>
      <vt:lpstr>Arial Black</vt:lpstr>
      <vt:lpstr>Calibri</vt:lpstr>
      <vt:lpstr>Proxima Nova</vt:lpstr>
      <vt:lpstr>Proxima Nova Bl</vt:lpstr>
      <vt:lpstr>Proxima Nova Rg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Иванов-Даль Андрей Михайлович</dc:creator>
  <cp:lastModifiedBy>Соловьёв Николай Владимирович</cp:lastModifiedBy>
  <cp:revision>140</cp:revision>
  <cp:lastPrinted>2020-11-16T15:16:48Z</cp:lastPrinted>
  <dcterms:created xsi:type="dcterms:W3CDTF">2019-11-26T12:29:04Z</dcterms:created>
  <dcterms:modified xsi:type="dcterms:W3CDTF">2020-11-19T05:49:12Z</dcterms:modified>
</cp:coreProperties>
</file>